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24384000" cy="13716000"/>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3" d="100"/>
          <a:sy n="43" d="100"/>
        </p:scale>
        <p:origin x="70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24" name="PlaceHolder 2"/>
          <p:cNvSpPr>
            <a:spLocks noGrp="1"/>
          </p:cNvSpPr>
          <p:nvPr>
            <p:ph type="body"/>
          </p:nvPr>
        </p:nvSpPr>
        <p:spPr>
          <a:xfrm>
            <a:off x="1218960" y="3209400"/>
            <a:ext cx="21944880" cy="379440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1218960" y="7364520"/>
            <a:ext cx="21944880" cy="37944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27"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1218960" y="7364520"/>
            <a:ext cx="10708920" cy="379440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12463560" y="7364520"/>
            <a:ext cx="10708920" cy="37944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32" name="PlaceHolder 2"/>
          <p:cNvSpPr>
            <a:spLocks noGrp="1"/>
          </p:cNvSpPr>
          <p:nvPr>
            <p:ph type="body"/>
          </p:nvPr>
        </p:nvSpPr>
        <p:spPr>
          <a:xfrm>
            <a:off x="1218960" y="3209400"/>
            <a:ext cx="7066080" cy="3794400"/>
          </a:xfrm>
          <a:prstGeom prst="rect">
            <a:avLst/>
          </a:prstGeom>
        </p:spPr>
        <p:txBody>
          <a:bodyPr lIns="0" tIns="0" rIns="0" bIns="0">
            <a:normAutofit/>
          </a:bodyPr>
          <a:lstStyle/>
          <a:p>
            <a:endParaRPr lang="ru-RU" sz="3200" b="0" strike="noStrike" spc="-1">
              <a:latin typeface="Arial"/>
            </a:endParaRPr>
          </a:p>
        </p:txBody>
      </p:sp>
      <p:sp>
        <p:nvSpPr>
          <p:cNvPr id="33" name="PlaceHolder 3"/>
          <p:cNvSpPr>
            <a:spLocks noGrp="1"/>
          </p:cNvSpPr>
          <p:nvPr>
            <p:ph type="body"/>
          </p:nvPr>
        </p:nvSpPr>
        <p:spPr>
          <a:xfrm>
            <a:off x="8638560" y="3209400"/>
            <a:ext cx="7066080" cy="3794400"/>
          </a:xfrm>
          <a:prstGeom prst="rect">
            <a:avLst/>
          </a:prstGeom>
        </p:spPr>
        <p:txBody>
          <a:bodyPr lIns="0" tIns="0" rIns="0" bIns="0">
            <a:normAutofit/>
          </a:bodyPr>
          <a:lstStyle/>
          <a:p>
            <a:endParaRPr lang="ru-RU" sz="3200" b="0" strike="noStrike" spc="-1">
              <a:latin typeface="Arial"/>
            </a:endParaRPr>
          </a:p>
        </p:txBody>
      </p:sp>
      <p:sp>
        <p:nvSpPr>
          <p:cNvPr id="34" name="PlaceHolder 4"/>
          <p:cNvSpPr>
            <a:spLocks noGrp="1"/>
          </p:cNvSpPr>
          <p:nvPr>
            <p:ph type="body"/>
          </p:nvPr>
        </p:nvSpPr>
        <p:spPr>
          <a:xfrm>
            <a:off x="16058520" y="3209400"/>
            <a:ext cx="7066080" cy="3794400"/>
          </a:xfrm>
          <a:prstGeom prst="rect">
            <a:avLst/>
          </a:prstGeom>
        </p:spPr>
        <p:txBody>
          <a:bodyPr lIns="0" tIns="0" rIns="0" bIns="0">
            <a:normAutofit/>
          </a:bodyPr>
          <a:lstStyle/>
          <a:p>
            <a:endParaRPr lang="ru-RU" sz="3200" b="0" strike="noStrike" spc="-1">
              <a:latin typeface="Arial"/>
            </a:endParaRPr>
          </a:p>
        </p:txBody>
      </p:sp>
      <p:sp>
        <p:nvSpPr>
          <p:cNvPr id="35" name="PlaceHolder 5"/>
          <p:cNvSpPr>
            <a:spLocks noGrp="1"/>
          </p:cNvSpPr>
          <p:nvPr>
            <p:ph type="body"/>
          </p:nvPr>
        </p:nvSpPr>
        <p:spPr>
          <a:xfrm>
            <a:off x="1218960" y="7364520"/>
            <a:ext cx="7066080" cy="3794400"/>
          </a:xfrm>
          <a:prstGeom prst="rect">
            <a:avLst/>
          </a:prstGeom>
        </p:spPr>
        <p:txBody>
          <a:bodyPr lIns="0" tIns="0" rIns="0" bIns="0">
            <a:normAutofit/>
          </a:bodyPr>
          <a:lstStyle/>
          <a:p>
            <a:endParaRPr lang="ru-RU" sz="3200" b="0" strike="noStrike" spc="-1">
              <a:latin typeface="Arial"/>
            </a:endParaRPr>
          </a:p>
        </p:txBody>
      </p:sp>
      <p:sp>
        <p:nvSpPr>
          <p:cNvPr id="36" name="PlaceHolder 6"/>
          <p:cNvSpPr>
            <a:spLocks noGrp="1"/>
          </p:cNvSpPr>
          <p:nvPr>
            <p:ph type="body"/>
          </p:nvPr>
        </p:nvSpPr>
        <p:spPr>
          <a:xfrm>
            <a:off x="8638560" y="7364520"/>
            <a:ext cx="7066080" cy="3794400"/>
          </a:xfrm>
          <a:prstGeom prst="rect">
            <a:avLst/>
          </a:prstGeom>
        </p:spPr>
        <p:txBody>
          <a:bodyPr lIns="0" tIns="0" rIns="0" bIns="0">
            <a:normAutofit/>
          </a:bodyPr>
          <a:lstStyle/>
          <a:p>
            <a:endParaRPr lang="ru-RU" sz="3200" b="0" strike="noStrike" spc="-1">
              <a:latin typeface="Arial"/>
            </a:endParaRPr>
          </a:p>
        </p:txBody>
      </p:sp>
      <p:sp>
        <p:nvSpPr>
          <p:cNvPr id="37" name="PlaceHolder 7"/>
          <p:cNvSpPr>
            <a:spLocks noGrp="1"/>
          </p:cNvSpPr>
          <p:nvPr>
            <p:ph type="body"/>
          </p:nvPr>
        </p:nvSpPr>
        <p:spPr>
          <a:xfrm>
            <a:off x="16058520" y="7364520"/>
            <a:ext cx="7066080" cy="37944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41" name="PlaceHolder 2"/>
          <p:cNvSpPr>
            <a:spLocks noGrp="1"/>
          </p:cNvSpPr>
          <p:nvPr>
            <p:ph type="subTitle"/>
          </p:nvPr>
        </p:nvSpPr>
        <p:spPr>
          <a:xfrm>
            <a:off x="1218960" y="3209400"/>
            <a:ext cx="21944880" cy="795492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43" name="PlaceHolder 2"/>
          <p:cNvSpPr>
            <a:spLocks noGrp="1"/>
          </p:cNvSpPr>
          <p:nvPr>
            <p:ph type="body"/>
          </p:nvPr>
        </p:nvSpPr>
        <p:spPr>
          <a:xfrm>
            <a:off x="1218960" y="3209400"/>
            <a:ext cx="21944880" cy="7954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45" name="PlaceHolder 2"/>
          <p:cNvSpPr>
            <a:spLocks noGrp="1"/>
          </p:cNvSpPr>
          <p:nvPr>
            <p:ph type="body"/>
          </p:nvPr>
        </p:nvSpPr>
        <p:spPr>
          <a:xfrm>
            <a:off x="1218960" y="3209400"/>
            <a:ext cx="10708920" cy="795492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12463560" y="3209400"/>
            <a:ext cx="10708920" cy="7954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1218960" y="547200"/>
            <a:ext cx="21944880" cy="106160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50"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12463560" y="3209400"/>
            <a:ext cx="10708920" cy="795492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1218960" y="7364520"/>
            <a:ext cx="10708920" cy="37944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3" name="PlaceHolder 2"/>
          <p:cNvSpPr>
            <a:spLocks noGrp="1"/>
          </p:cNvSpPr>
          <p:nvPr>
            <p:ph type="subTitle"/>
          </p:nvPr>
        </p:nvSpPr>
        <p:spPr>
          <a:xfrm>
            <a:off x="1218960" y="3209400"/>
            <a:ext cx="21944880" cy="795492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54" name="PlaceHolder 2"/>
          <p:cNvSpPr>
            <a:spLocks noGrp="1"/>
          </p:cNvSpPr>
          <p:nvPr>
            <p:ph type="body"/>
          </p:nvPr>
        </p:nvSpPr>
        <p:spPr>
          <a:xfrm>
            <a:off x="1218960" y="3209400"/>
            <a:ext cx="10708920" cy="795492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12463560" y="7364520"/>
            <a:ext cx="10708920" cy="37944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58"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1218960" y="7364520"/>
            <a:ext cx="21944880" cy="37944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62" name="PlaceHolder 2"/>
          <p:cNvSpPr>
            <a:spLocks noGrp="1"/>
          </p:cNvSpPr>
          <p:nvPr>
            <p:ph type="body"/>
          </p:nvPr>
        </p:nvSpPr>
        <p:spPr>
          <a:xfrm>
            <a:off x="1218960" y="3209400"/>
            <a:ext cx="21944880" cy="379440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1218960" y="7364520"/>
            <a:ext cx="21944880" cy="37944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65"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1218960" y="7364520"/>
            <a:ext cx="10708920" cy="379440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12463560" y="7364520"/>
            <a:ext cx="10708920" cy="37944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70" name="PlaceHolder 2"/>
          <p:cNvSpPr>
            <a:spLocks noGrp="1"/>
          </p:cNvSpPr>
          <p:nvPr>
            <p:ph type="body"/>
          </p:nvPr>
        </p:nvSpPr>
        <p:spPr>
          <a:xfrm>
            <a:off x="1218960" y="3209400"/>
            <a:ext cx="7066080" cy="3794400"/>
          </a:xfrm>
          <a:prstGeom prst="rect">
            <a:avLst/>
          </a:prstGeom>
        </p:spPr>
        <p:txBody>
          <a:bodyPr lIns="0" tIns="0" rIns="0" bIns="0">
            <a:normAutofit/>
          </a:bodyPr>
          <a:lstStyle/>
          <a:p>
            <a:endParaRPr lang="ru-RU" sz="3200" b="0" strike="noStrike" spc="-1">
              <a:latin typeface="Arial"/>
            </a:endParaRPr>
          </a:p>
        </p:txBody>
      </p:sp>
      <p:sp>
        <p:nvSpPr>
          <p:cNvPr id="71" name="PlaceHolder 3"/>
          <p:cNvSpPr>
            <a:spLocks noGrp="1"/>
          </p:cNvSpPr>
          <p:nvPr>
            <p:ph type="body"/>
          </p:nvPr>
        </p:nvSpPr>
        <p:spPr>
          <a:xfrm>
            <a:off x="8638560" y="3209400"/>
            <a:ext cx="7066080" cy="3794400"/>
          </a:xfrm>
          <a:prstGeom prst="rect">
            <a:avLst/>
          </a:prstGeom>
        </p:spPr>
        <p:txBody>
          <a:bodyPr lIns="0" tIns="0" rIns="0" bIns="0">
            <a:normAutofit/>
          </a:bodyPr>
          <a:lstStyle/>
          <a:p>
            <a:endParaRPr lang="ru-RU" sz="3200" b="0" strike="noStrike" spc="-1">
              <a:latin typeface="Arial"/>
            </a:endParaRPr>
          </a:p>
        </p:txBody>
      </p:sp>
      <p:sp>
        <p:nvSpPr>
          <p:cNvPr id="72" name="PlaceHolder 4"/>
          <p:cNvSpPr>
            <a:spLocks noGrp="1"/>
          </p:cNvSpPr>
          <p:nvPr>
            <p:ph type="body"/>
          </p:nvPr>
        </p:nvSpPr>
        <p:spPr>
          <a:xfrm>
            <a:off x="16058520" y="3209400"/>
            <a:ext cx="7066080" cy="3794400"/>
          </a:xfrm>
          <a:prstGeom prst="rect">
            <a:avLst/>
          </a:prstGeom>
        </p:spPr>
        <p:txBody>
          <a:bodyPr lIns="0" tIns="0" rIns="0" bIns="0">
            <a:normAutofit/>
          </a:bodyPr>
          <a:lstStyle/>
          <a:p>
            <a:endParaRPr lang="ru-RU" sz="3200" b="0" strike="noStrike" spc="-1">
              <a:latin typeface="Arial"/>
            </a:endParaRPr>
          </a:p>
        </p:txBody>
      </p:sp>
      <p:sp>
        <p:nvSpPr>
          <p:cNvPr id="73" name="PlaceHolder 5"/>
          <p:cNvSpPr>
            <a:spLocks noGrp="1"/>
          </p:cNvSpPr>
          <p:nvPr>
            <p:ph type="body"/>
          </p:nvPr>
        </p:nvSpPr>
        <p:spPr>
          <a:xfrm>
            <a:off x="1218960" y="7364520"/>
            <a:ext cx="7066080" cy="3794400"/>
          </a:xfrm>
          <a:prstGeom prst="rect">
            <a:avLst/>
          </a:prstGeom>
        </p:spPr>
        <p:txBody>
          <a:bodyPr lIns="0" tIns="0" rIns="0" bIns="0">
            <a:normAutofit/>
          </a:bodyPr>
          <a:lstStyle/>
          <a:p>
            <a:endParaRPr lang="ru-RU" sz="3200" b="0" strike="noStrike" spc="-1">
              <a:latin typeface="Arial"/>
            </a:endParaRPr>
          </a:p>
        </p:txBody>
      </p:sp>
      <p:sp>
        <p:nvSpPr>
          <p:cNvPr id="74" name="PlaceHolder 6"/>
          <p:cNvSpPr>
            <a:spLocks noGrp="1"/>
          </p:cNvSpPr>
          <p:nvPr>
            <p:ph type="body"/>
          </p:nvPr>
        </p:nvSpPr>
        <p:spPr>
          <a:xfrm>
            <a:off x="8638560" y="7364520"/>
            <a:ext cx="7066080" cy="3794400"/>
          </a:xfrm>
          <a:prstGeom prst="rect">
            <a:avLst/>
          </a:prstGeom>
        </p:spPr>
        <p:txBody>
          <a:bodyPr lIns="0" tIns="0" rIns="0" bIns="0">
            <a:normAutofit/>
          </a:bodyPr>
          <a:lstStyle/>
          <a:p>
            <a:endParaRPr lang="ru-RU" sz="3200" b="0" strike="noStrike" spc="-1">
              <a:latin typeface="Arial"/>
            </a:endParaRPr>
          </a:p>
        </p:txBody>
      </p:sp>
      <p:sp>
        <p:nvSpPr>
          <p:cNvPr id="75" name="PlaceHolder 7"/>
          <p:cNvSpPr>
            <a:spLocks noGrp="1"/>
          </p:cNvSpPr>
          <p:nvPr>
            <p:ph type="body"/>
          </p:nvPr>
        </p:nvSpPr>
        <p:spPr>
          <a:xfrm>
            <a:off x="16058520" y="7364520"/>
            <a:ext cx="7066080" cy="37944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5" name="PlaceHolder 2"/>
          <p:cNvSpPr>
            <a:spLocks noGrp="1"/>
          </p:cNvSpPr>
          <p:nvPr>
            <p:ph type="body"/>
          </p:nvPr>
        </p:nvSpPr>
        <p:spPr>
          <a:xfrm>
            <a:off x="1218960" y="3209400"/>
            <a:ext cx="21944880" cy="7954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7" name="PlaceHolder 2"/>
          <p:cNvSpPr>
            <a:spLocks noGrp="1"/>
          </p:cNvSpPr>
          <p:nvPr>
            <p:ph type="body"/>
          </p:nvPr>
        </p:nvSpPr>
        <p:spPr>
          <a:xfrm>
            <a:off x="1218960" y="3209400"/>
            <a:ext cx="10708920" cy="795492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12463560" y="3209400"/>
            <a:ext cx="10708920" cy="795492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1218960" y="547200"/>
            <a:ext cx="21944880" cy="1061604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12"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12463560" y="3209400"/>
            <a:ext cx="10708920" cy="795492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1218960" y="7364520"/>
            <a:ext cx="10708920" cy="37944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16" name="PlaceHolder 2"/>
          <p:cNvSpPr>
            <a:spLocks noGrp="1"/>
          </p:cNvSpPr>
          <p:nvPr>
            <p:ph type="body"/>
          </p:nvPr>
        </p:nvSpPr>
        <p:spPr>
          <a:xfrm>
            <a:off x="1218960" y="3209400"/>
            <a:ext cx="10708920" cy="795492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12463560" y="7364520"/>
            <a:ext cx="10708920" cy="37944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endParaRPr lang="ru-RU" sz="4400" b="0" strike="noStrike" spc="-1">
              <a:latin typeface="Arial"/>
            </a:endParaRPr>
          </a:p>
        </p:txBody>
      </p:sp>
      <p:sp>
        <p:nvSpPr>
          <p:cNvPr id="20" name="PlaceHolder 2"/>
          <p:cNvSpPr>
            <a:spLocks noGrp="1"/>
          </p:cNvSpPr>
          <p:nvPr>
            <p:ph type="body"/>
          </p:nvPr>
        </p:nvSpPr>
        <p:spPr>
          <a:xfrm>
            <a:off x="1218960" y="3209400"/>
            <a:ext cx="10708920" cy="379440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12463560" y="3209400"/>
            <a:ext cx="10708920" cy="379440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1218960" y="7364520"/>
            <a:ext cx="21944880" cy="379440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1218960" y="547200"/>
            <a:ext cx="21944880" cy="228996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 name="PlaceHolder 2"/>
          <p:cNvSpPr>
            <a:spLocks noGrp="1"/>
          </p:cNvSpPr>
          <p:nvPr>
            <p:ph type="body"/>
          </p:nvPr>
        </p:nvSpPr>
        <p:spPr>
          <a:xfrm>
            <a:off x="1218960" y="3209400"/>
            <a:ext cx="21944880" cy="7954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1218960" y="547200"/>
            <a:ext cx="21944520" cy="2289600"/>
          </a:xfrm>
          <a:prstGeom prst="rect">
            <a:avLst/>
          </a:prstGeom>
        </p:spPr>
        <p:txBody>
          <a:bodyPr lIns="0" tIns="0" rIns="0" bIns="0" anchor="ctr">
            <a:noAutofit/>
          </a:bodyPr>
          <a:lstStyle/>
          <a:p>
            <a:r>
              <a:rPr lang="ru-RU" sz="1800" b="0" strike="noStrike" spc="-1">
                <a:latin typeface="Arial"/>
              </a:rPr>
              <a:t>Для правки текста заглавия щёлкните мышью</a:t>
            </a:r>
          </a:p>
        </p:txBody>
      </p:sp>
      <p:sp>
        <p:nvSpPr>
          <p:cNvPr id="39" name="PlaceHolder 2"/>
          <p:cNvSpPr>
            <a:spLocks noGrp="1"/>
          </p:cNvSpPr>
          <p:nvPr>
            <p:ph type="body"/>
          </p:nvPr>
        </p:nvSpPr>
        <p:spPr>
          <a:xfrm>
            <a:off x="1218960" y="3209400"/>
            <a:ext cx="21944880" cy="795492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27.wmf"/><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4.jpeg"/><Relationship Id="rId7" Type="http://schemas.openxmlformats.org/officeDocument/2006/relationships/image" Target="../media/image31.wmf"/><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wmf"/></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jpeg"/><Relationship Id="rId7"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wmf"/><Relationship Id="rId4" Type="http://schemas.openxmlformats.org/officeDocument/2006/relationships/image" Target="../media/image50.wmf"/></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7.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7.xml"/><Relationship Id="rId6" Type="http://schemas.openxmlformats.org/officeDocument/2006/relationships/image" Target="../media/image10.wmf"/><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7.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7.xml"/><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76" name="Picture 3"/>
          <p:cNvPicPr/>
          <p:nvPr/>
        </p:nvPicPr>
        <p:blipFill>
          <a:blip r:embed="rId3"/>
          <a:srcRect r="33" b="117"/>
          <a:stretch/>
        </p:blipFill>
        <p:spPr>
          <a:xfrm>
            <a:off x="6431400" y="0"/>
            <a:ext cx="12130560" cy="2895840"/>
          </a:xfrm>
          <a:prstGeom prst="rect">
            <a:avLst/>
          </a:prstGeom>
          <a:ln>
            <a:noFill/>
          </a:ln>
        </p:spPr>
      </p:pic>
      <p:sp>
        <p:nvSpPr>
          <p:cNvPr id="77" name="CustomShape 1"/>
          <p:cNvSpPr/>
          <p:nvPr/>
        </p:nvSpPr>
        <p:spPr>
          <a:xfrm>
            <a:off x="1080000" y="3977640"/>
            <a:ext cx="22030920" cy="626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tabLst>
                <a:tab pos="142920" algn="l"/>
              </a:tabLst>
            </a:pPr>
            <a:r>
              <a:rPr lang="ru-RU" sz="6600" b="0" strike="noStrike" spc="-1">
                <a:solidFill>
                  <a:srgbClr val="000000"/>
                </a:solidFill>
                <a:latin typeface="Times New Roman"/>
                <a:ea typeface="Calibri"/>
              </a:rPr>
              <a:t>Аттестация педагогических работников организаций, осуществляющих образовательную деятельность и находящихся в ведении Астраханской области, педагогических работников муниципальных и частных организаций, осуществляющих образовательную</a:t>
            </a:r>
            <a:endParaRPr lang="ru-RU" sz="6600" b="0" strike="noStrike" spc="-1">
              <a:latin typeface="Arial"/>
            </a:endParaRPr>
          </a:p>
          <a:p>
            <a:pPr algn="ctr">
              <a:lnSpc>
                <a:spcPct val="100000"/>
              </a:lnSpc>
              <a:tabLst>
                <a:tab pos="142920" algn="l"/>
              </a:tabLst>
            </a:pPr>
            <a:r>
              <a:rPr lang="ru-RU" sz="6600" b="0" strike="noStrike" spc="-1">
                <a:solidFill>
                  <a:srgbClr val="000000"/>
                </a:solidFill>
                <a:latin typeface="Times New Roman"/>
                <a:ea typeface="Calibri"/>
              </a:rPr>
              <a:t>деятельность</a:t>
            </a:r>
            <a:endParaRPr lang="ru-RU" sz="6600" b="0" strike="noStrike" spc="-1">
              <a:latin typeface="Arial"/>
            </a:endParaRPr>
          </a:p>
        </p:txBody>
      </p:sp>
      <p:sp>
        <p:nvSpPr>
          <p:cNvPr id="78" name="CustomShape 2"/>
          <p:cNvSpPr/>
          <p:nvPr/>
        </p:nvSpPr>
        <p:spPr>
          <a:xfrm>
            <a:off x="16128000" y="10656000"/>
            <a:ext cx="8062920" cy="1510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ru-RU" sz="3600" b="0" strike="noStrike" spc="-1">
                <a:solidFill>
                  <a:srgbClr val="000000"/>
                </a:solidFill>
                <a:latin typeface="Times New Roman"/>
                <a:ea typeface="DejaVu Sans"/>
              </a:rPr>
              <a:t>Ли И.Г., начальник отдела организации ГИА и мониторинговых исследований качества образования</a:t>
            </a:r>
            <a:endParaRPr lang="ru-RU" sz="3600" b="0" strike="noStrike" spc="-1">
              <a:latin typeface="Arial"/>
            </a:endParaRPr>
          </a:p>
          <a:p>
            <a:pPr algn="r">
              <a:lnSpc>
                <a:spcPct val="100000"/>
              </a:lnSpc>
            </a:pPr>
            <a:r>
              <a:rPr lang="ru-RU" sz="3600" b="0" strike="noStrike" spc="-1">
                <a:solidFill>
                  <a:srgbClr val="000000"/>
                </a:solidFill>
                <a:latin typeface="Times New Roman"/>
                <a:ea typeface="Calibri"/>
              </a:rPr>
              <a:t> </a:t>
            </a:r>
            <a:endParaRPr lang="ru-RU" sz="36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2" name="Picture 3_23"/>
          <p:cNvPicPr/>
          <p:nvPr/>
        </p:nvPicPr>
        <p:blipFill>
          <a:blip r:embed="rId3"/>
          <a:srcRect r="33" b="117"/>
          <a:stretch/>
        </p:blipFill>
        <p:spPr>
          <a:xfrm>
            <a:off x="0" y="377280"/>
            <a:ext cx="5078160" cy="1211400"/>
          </a:xfrm>
          <a:prstGeom prst="rect">
            <a:avLst/>
          </a:prstGeom>
          <a:ln>
            <a:noFill/>
          </a:ln>
        </p:spPr>
      </p:pic>
      <p:sp>
        <p:nvSpPr>
          <p:cNvPr id="113"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114" name="CustomShape 2"/>
          <p:cNvSpPr/>
          <p:nvPr/>
        </p:nvSpPr>
        <p:spPr>
          <a:xfrm>
            <a:off x="14832360" y="5256000"/>
            <a:ext cx="8422920" cy="545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ru-RU" sz="3600" b="1" i="1" strike="noStrike" spc="-1">
                <a:solidFill>
                  <a:srgbClr val="000000"/>
                </a:solidFill>
                <a:latin typeface="Times New Roman"/>
                <a:ea typeface="Microsoft YaHei"/>
              </a:rPr>
              <a:t> Подготовка к прохождению теоретического этапа (тестирование) аттестации</a:t>
            </a:r>
            <a:endParaRPr lang="ru-RU" sz="3600" b="0" strike="noStrike" spc="-1">
              <a:latin typeface="Arial"/>
            </a:endParaRPr>
          </a:p>
        </p:txBody>
      </p:sp>
      <p:pic>
        <p:nvPicPr>
          <p:cNvPr id="115" name="Рисунок 114"/>
          <p:cNvPicPr/>
          <p:nvPr/>
        </p:nvPicPr>
        <p:blipFill>
          <a:blip r:embed="rId4"/>
          <a:stretch/>
        </p:blipFill>
        <p:spPr>
          <a:xfrm>
            <a:off x="432000" y="3024000"/>
            <a:ext cx="13403880" cy="601956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16" name="Picture 3"/>
          <p:cNvPicPr/>
          <p:nvPr/>
        </p:nvPicPr>
        <p:blipFill>
          <a:blip r:embed="rId3"/>
          <a:srcRect r="33" b="117"/>
          <a:stretch/>
        </p:blipFill>
        <p:spPr>
          <a:xfrm>
            <a:off x="0" y="377280"/>
            <a:ext cx="5078160" cy="1211400"/>
          </a:xfrm>
          <a:prstGeom prst="rect">
            <a:avLst/>
          </a:prstGeom>
          <a:ln>
            <a:noFill/>
          </a:ln>
        </p:spPr>
      </p:pic>
      <p:sp>
        <p:nvSpPr>
          <p:cNvPr id="117"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118"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sp>
        <p:nvSpPr>
          <p:cNvPr id="119" name="CustomShape 3"/>
          <p:cNvSpPr/>
          <p:nvPr/>
        </p:nvSpPr>
        <p:spPr>
          <a:xfrm>
            <a:off x="1080000" y="2160000"/>
            <a:ext cx="22894920" cy="14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3600" b="1" i="1" strike="noStrike" spc="-1">
                <a:solidFill>
                  <a:srgbClr val="000000"/>
                </a:solidFill>
                <a:latin typeface="Times New Roman"/>
                <a:ea typeface="Microsoft YaHei"/>
              </a:rPr>
              <a:t> Личный кабинет педагогического работника</a:t>
            </a:r>
            <a:endParaRPr lang="ru-RU" sz="3600" b="0" strike="noStrike" spc="-1">
              <a:latin typeface="Arial"/>
            </a:endParaRPr>
          </a:p>
        </p:txBody>
      </p:sp>
      <p:pic>
        <p:nvPicPr>
          <p:cNvPr id="120" name="Рисунок 119"/>
          <p:cNvPicPr/>
          <p:nvPr/>
        </p:nvPicPr>
        <p:blipFill>
          <a:blip r:embed="rId4"/>
          <a:stretch/>
        </p:blipFill>
        <p:spPr>
          <a:xfrm>
            <a:off x="802080" y="3512520"/>
            <a:ext cx="10428840" cy="7790400"/>
          </a:xfrm>
          <a:prstGeom prst="rect">
            <a:avLst/>
          </a:prstGeom>
          <a:ln>
            <a:noFill/>
          </a:ln>
        </p:spPr>
      </p:pic>
      <p:pic>
        <p:nvPicPr>
          <p:cNvPr id="121" name="Рисунок 120"/>
          <p:cNvPicPr/>
          <p:nvPr/>
        </p:nvPicPr>
        <p:blipFill>
          <a:blip r:embed="rId5"/>
          <a:stretch/>
        </p:blipFill>
        <p:spPr>
          <a:xfrm>
            <a:off x="12816000" y="3684240"/>
            <a:ext cx="8971560" cy="8266680"/>
          </a:xfrm>
          <a:prstGeom prst="rect">
            <a:avLst/>
          </a:prstGeom>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22" name="Picture 3_4"/>
          <p:cNvPicPr/>
          <p:nvPr/>
        </p:nvPicPr>
        <p:blipFill>
          <a:blip r:embed="rId3"/>
          <a:srcRect r="33" b="117"/>
          <a:stretch/>
        </p:blipFill>
        <p:spPr>
          <a:xfrm>
            <a:off x="0" y="377280"/>
            <a:ext cx="5078160" cy="1211400"/>
          </a:xfrm>
          <a:prstGeom prst="rect">
            <a:avLst/>
          </a:prstGeom>
          <a:ln>
            <a:noFill/>
          </a:ln>
        </p:spPr>
      </p:pic>
      <p:sp>
        <p:nvSpPr>
          <p:cNvPr id="123"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124"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sp>
        <p:nvSpPr>
          <p:cNvPr id="125" name="CustomShape 3"/>
          <p:cNvSpPr/>
          <p:nvPr/>
        </p:nvSpPr>
        <p:spPr>
          <a:xfrm>
            <a:off x="1080000" y="2160000"/>
            <a:ext cx="22894920" cy="14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3600" b="1" i="1" strike="noStrike" spc="-1">
                <a:solidFill>
                  <a:srgbClr val="000000"/>
                </a:solidFill>
                <a:latin typeface="Times New Roman"/>
                <a:ea typeface="Microsoft YaHei"/>
              </a:rPr>
              <a:t> Инструкция по работе в личном кабинете</a:t>
            </a:r>
            <a:endParaRPr lang="ru-RU" sz="3600" b="0" strike="noStrike" spc="-1">
              <a:latin typeface="Arial"/>
            </a:endParaRPr>
          </a:p>
        </p:txBody>
      </p:sp>
      <p:pic>
        <p:nvPicPr>
          <p:cNvPr id="126" name="Рисунок 125"/>
          <p:cNvPicPr/>
          <p:nvPr/>
        </p:nvPicPr>
        <p:blipFill>
          <a:blip r:embed="rId4"/>
          <a:stretch/>
        </p:blipFill>
        <p:spPr>
          <a:xfrm>
            <a:off x="478800" y="2880000"/>
            <a:ext cx="7152120" cy="7933320"/>
          </a:xfrm>
          <a:prstGeom prst="rect">
            <a:avLst/>
          </a:prstGeom>
          <a:ln>
            <a:noFill/>
          </a:ln>
        </p:spPr>
      </p:pic>
      <p:pic>
        <p:nvPicPr>
          <p:cNvPr id="127" name="Рисунок 126"/>
          <p:cNvPicPr/>
          <p:nvPr/>
        </p:nvPicPr>
        <p:blipFill>
          <a:blip r:embed="rId5"/>
          <a:stretch/>
        </p:blipFill>
        <p:spPr>
          <a:xfrm>
            <a:off x="6552000" y="3384000"/>
            <a:ext cx="6914160" cy="7876080"/>
          </a:xfrm>
          <a:prstGeom prst="rect">
            <a:avLst/>
          </a:prstGeom>
          <a:ln>
            <a:noFill/>
          </a:ln>
        </p:spPr>
      </p:pic>
      <p:pic>
        <p:nvPicPr>
          <p:cNvPr id="128" name="Рисунок 127"/>
          <p:cNvPicPr/>
          <p:nvPr/>
        </p:nvPicPr>
        <p:blipFill>
          <a:blip r:embed="rId6"/>
          <a:stretch/>
        </p:blipFill>
        <p:spPr>
          <a:xfrm>
            <a:off x="11949840" y="3744000"/>
            <a:ext cx="7057080" cy="6942600"/>
          </a:xfrm>
          <a:prstGeom prst="rect">
            <a:avLst/>
          </a:prstGeom>
          <a:ln>
            <a:noFill/>
          </a:ln>
        </p:spPr>
      </p:pic>
      <p:pic>
        <p:nvPicPr>
          <p:cNvPr id="129" name="Рисунок 128"/>
          <p:cNvPicPr/>
          <p:nvPr/>
        </p:nvPicPr>
        <p:blipFill>
          <a:blip r:embed="rId7"/>
          <a:stretch/>
        </p:blipFill>
        <p:spPr>
          <a:xfrm>
            <a:off x="16895880" y="3498840"/>
            <a:ext cx="7295040" cy="7876080"/>
          </a:xfrm>
          <a:prstGeom prst="rect">
            <a:avLst/>
          </a:prstGeom>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30" name="Picture 3_2"/>
          <p:cNvPicPr/>
          <p:nvPr/>
        </p:nvPicPr>
        <p:blipFill>
          <a:blip r:embed="rId3"/>
          <a:srcRect r="33" b="117"/>
          <a:stretch/>
        </p:blipFill>
        <p:spPr>
          <a:xfrm>
            <a:off x="0" y="377280"/>
            <a:ext cx="5078160" cy="1211400"/>
          </a:xfrm>
          <a:prstGeom prst="rect">
            <a:avLst/>
          </a:prstGeom>
          <a:ln>
            <a:noFill/>
          </a:ln>
        </p:spPr>
      </p:pic>
      <p:sp>
        <p:nvSpPr>
          <p:cNvPr id="131"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132"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sp>
        <p:nvSpPr>
          <p:cNvPr id="133" name="CustomShape 3"/>
          <p:cNvSpPr/>
          <p:nvPr/>
        </p:nvSpPr>
        <p:spPr>
          <a:xfrm>
            <a:off x="1080000" y="2160000"/>
            <a:ext cx="22894920" cy="14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3600" b="1" i="1" strike="noStrike" spc="-1">
                <a:solidFill>
                  <a:srgbClr val="000000"/>
                </a:solidFill>
                <a:latin typeface="Times New Roman"/>
                <a:ea typeface="Microsoft YaHei"/>
              </a:rPr>
              <a:t> Личный кабинет педагогического работника</a:t>
            </a:r>
            <a:endParaRPr lang="ru-RU" sz="3600" b="0" strike="noStrike" spc="-1">
              <a:latin typeface="Arial"/>
            </a:endParaRPr>
          </a:p>
        </p:txBody>
      </p:sp>
      <p:pic>
        <p:nvPicPr>
          <p:cNvPr id="134" name="Рисунок 133"/>
          <p:cNvPicPr/>
          <p:nvPr/>
        </p:nvPicPr>
        <p:blipFill>
          <a:blip r:embed="rId4"/>
          <a:stretch/>
        </p:blipFill>
        <p:spPr>
          <a:xfrm>
            <a:off x="1152000" y="2808000"/>
            <a:ext cx="21821400" cy="4966920"/>
          </a:xfrm>
          <a:prstGeom prst="rect">
            <a:avLst/>
          </a:prstGeom>
          <a:ln>
            <a:noFill/>
          </a:ln>
        </p:spPr>
      </p:pic>
      <p:pic>
        <p:nvPicPr>
          <p:cNvPr id="135" name="Рисунок 134"/>
          <p:cNvPicPr/>
          <p:nvPr/>
        </p:nvPicPr>
        <p:blipFill>
          <a:blip r:embed="rId5"/>
          <a:stretch/>
        </p:blipFill>
        <p:spPr>
          <a:xfrm>
            <a:off x="5544000" y="8089920"/>
            <a:ext cx="12026160" cy="1851120"/>
          </a:xfrm>
          <a:prstGeom prst="rect">
            <a:avLst/>
          </a:prstGeom>
          <a:ln>
            <a:noFill/>
          </a:ln>
        </p:spPr>
      </p:pic>
      <p:pic>
        <p:nvPicPr>
          <p:cNvPr id="136" name="Рисунок 135"/>
          <p:cNvPicPr/>
          <p:nvPr/>
        </p:nvPicPr>
        <p:blipFill>
          <a:blip r:embed="rId6"/>
          <a:stretch/>
        </p:blipFill>
        <p:spPr>
          <a:xfrm>
            <a:off x="5528520" y="9942120"/>
            <a:ext cx="14630400" cy="2584800"/>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37" name="Picture 3_5"/>
          <p:cNvPicPr/>
          <p:nvPr/>
        </p:nvPicPr>
        <p:blipFill>
          <a:blip r:embed="rId3"/>
          <a:srcRect r="33" b="117"/>
          <a:stretch/>
        </p:blipFill>
        <p:spPr>
          <a:xfrm>
            <a:off x="0" y="377280"/>
            <a:ext cx="5078160" cy="1211400"/>
          </a:xfrm>
          <a:prstGeom prst="rect">
            <a:avLst/>
          </a:prstGeom>
          <a:ln>
            <a:noFill/>
          </a:ln>
        </p:spPr>
      </p:pic>
      <p:sp>
        <p:nvSpPr>
          <p:cNvPr id="138"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139"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sp>
        <p:nvSpPr>
          <p:cNvPr id="140" name="CustomShape 3"/>
          <p:cNvSpPr/>
          <p:nvPr/>
        </p:nvSpPr>
        <p:spPr>
          <a:xfrm>
            <a:off x="1152360" y="1944000"/>
            <a:ext cx="22894920" cy="14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3600" b="1" i="1" strike="noStrike" spc="-1">
                <a:solidFill>
                  <a:srgbClr val="000000"/>
                </a:solidFill>
                <a:latin typeface="Times New Roman"/>
                <a:ea typeface="Microsoft YaHei"/>
              </a:rPr>
              <a:t> Подача заявления на аттестацию на установление квалификационной категории (первой или высшей)</a:t>
            </a:r>
            <a:endParaRPr lang="ru-RU" sz="3600" b="0" strike="noStrike" spc="-1">
              <a:latin typeface="Arial"/>
            </a:endParaRPr>
          </a:p>
        </p:txBody>
      </p:sp>
      <p:pic>
        <p:nvPicPr>
          <p:cNvPr id="141" name="Рисунок 140"/>
          <p:cNvPicPr/>
          <p:nvPr/>
        </p:nvPicPr>
        <p:blipFill>
          <a:blip r:embed="rId4"/>
          <a:stretch/>
        </p:blipFill>
        <p:spPr>
          <a:xfrm>
            <a:off x="12600000" y="2627640"/>
            <a:ext cx="11268720" cy="7883640"/>
          </a:xfrm>
          <a:prstGeom prst="rect">
            <a:avLst/>
          </a:prstGeom>
          <a:ln>
            <a:noFill/>
          </a:ln>
        </p:spPr>
      </p:pic>
      <p:pic>
        <p:nvPicPr>
          <p:cNvPr id="142" name="Рисунок 141"/>
          <p:cNvPicPr/>
          <p:nvPr/>
        </p:nvPicPr>
        <p:blipFill>
          <a:blip r:embed="rId5"/>
          <a:stretch/>
        </p:blipFill>
        <p:spPr>
          <a:xfrm>
            <a:off x="216720" y="2511720"/>
            <a:ext cx="12257640" cy="7230600"/>
          </a:xfrm>
          <a:prstGeom prst="rect">
            <a:avLst/>
          </a:prstGeom>
          <a:ln>
            <a:noFill/>
          </a:ln>
        </p:spPr>
      </p:pic>
      <p:sp>
        <p:nvSpPr>
          <p:cNvPr id="143" name="CustomShape 4"/>
          <p:cNvSpPr/>
          <p:nvPr/>
        </p:nvSpPr>
        <p:spPr>
          <a:xfrm>
            <a:off x="576360" y="9576000"/>
            <a:ext cx="22894920" cy="14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nSpc>
                <a:spcPct val="100000"/>
              </a:lnSpc>
            </a:pPr>
            <a:r>
              <a:rPr lang="ru-RU" sz="3600" b="1" i="1" strike="noStrike" spc="-1">
                <a:solidFill>
                  <a:srgbClr val="000000"/>
                </a:solidFill>
                <a:latin typeface="Times New Roman"/>
                <a:ea typeface="Microsoft YaHei"/>
              </a:rPr>
              <a:t>Заявление на аттестацию:</a:t>
            </a:r>
            <a:endParaRPr lang="ru-RU" sz="3600" b="0" strike="noStrike" spc="-1">
              <a:latin typeface="Arial"/>
            </a:endParaRPr>
          </a:p>
          <a:p>
            <a:pPr>
              <a:lnSpc>
                <a:spcPct val="100000"/>
              </a:lnSpc>
            </a:pPr>
            <a:r>
              <a:rPr lang="ru-RU" sz="3600" b="1" i="1" strike="noStrike" spc="-1">
                <a:solidFill>
                  <a:srgbClr val="000000"/>
                </a:solidFill>
                <a:latin typeface="Times New Roman"/>
                <a:ea typeface="Microsoft YaHei"/>
              </a:rPr>
              <a:t>- формируется в личном кабинете;</a:t>
            </a:r>
            <a:endParaRPr lang="ru-RU" sz="3600" b="0" strike="noStrike" spc="-1">
              <a:latin typeface="Arial"/>
            </a:endParaRPr>
          </a:p>
          <a:p>
            <a:pPr>
              <a:lnSpc>
                <a:spcPct val="100000"/>
              </a:lnSpc>
            </a:pPr>
            <a:r>
              <a:rPr lang="ru-RU" sz="3600" b="1" i="1" strike="noStrike" spc="-1">
                <a:solidFill>
                  <a:srgbClr val="000000"/>
                </a:solidFill>
                <a:latin typeface="Times New Roman"/>
                <a:ea typeface="Microsoft YaHei"/>
              </a:rPr>
              <a:t>- дополняется недостающей информацией;</a:t>
            </a:r>
            <a:endParaRPr lang="ru-RU" sz="3600" b="0" strike="noStrike" spc="-1">
              <a:latin typeface="Arial"/>
            </a:endParaRPr>
          </a:p>
          <a:p>
            <a:pPr>
              <a:lnSpc>
                <a:spcPct val="100000"/>
              </a:lnSpc>
            </a:pPr>
            <a:r>
              <a:rPr lang="ru-RU" sz="3600" b="1" i="1" strike="noStrike" spc="-1">
                <a:solidFill>
                  <a:srgbClr val="000000"/>
                </a:solidFill>
                <a:latin typeface="Times New Roman"/>
                <a:ea typeface="Microsoft YaHei"/>
              </a:rPr>
              <a:t>- распечатывается и подписывается педагогическим работником;</a:t>
            </a:r>
            <a:endParaRPr lang="ru-RU" sz="3600" b="0" strike="noStrike" spc="-1">
              <a:latin typeface="Arial"/>
            </a:endParaRPr>
          </a:p>
          <a:p>
            <a:pPr>
              <a:lnSpc>
                <a:spcPct val="100000"/>
              </a:lnSpc>
            </a:pPr>
            <a:r>
              <a:rPr lang="ru-RU" sz="3600" b="1" i="1" strike="noStrike" spc="-1">
                <a:solidFill>
                  <a:srgbClr val="000000"/>
                </a:solidFill>
                <a:latin typeface="Times New Roman"/>
                <a:ea typeface="Microsoft YaHei"/>
              </a:rPr>
              <a:t>- направляется на электронный адрес министерства.</a:t>
            </a:r>
            <a:endParaRPr lang="ru-RU" sz="36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44" name="Picture 3_7"/>
          <p:cNvPicPr/>
          <p:nvPr/>
        </p:nvPicPr>
        <p:blipFill>
          <a:blip r:embed="rId3"/>
          <a:srcRect r="33" b="117"/>
          <a:stretch/>
        </p:blipFill>
        <p:spPr>
          <a:xfrm>
            <a:off x="0" y="377280"/>
            <a:ext cx="5078160" cy="1211400"/>
          </a:xfrm>
          <a:prstGeom prst="rect">
            <a:avLst/>
          </a:prstGeom>
          <a:ln>
            <a:noFill/>
          </a:ln>
        </p:spPr>
      </p:pic>
      <p:sp>
        <p:nvSpPr>
          <p:cNvPr id="145"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146"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sp>
        <p:nvSpPr>
          <p:cNvPr id="147" name="CustomShape 3"/>
          <p:cNvSpPr/>
          <p:nvPr/>
        </p:nvSpPr>
        <p:spPr>
          <a:xfrm>
            <a:off x="1152360" y="1944000"/>
            <a:ext cx="22894920" cy="14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3600" b="1" i="1" strike="noStrike" spc="-1">
                <a:solidFill>
                  <a:srgbClr val="000000"/>
                </a:solidFill>
                <a:latin typeface="Times New Roman"/>
                <a:ea typeface="Microsoft YaHei"/>
              </a:rPr>
              <a:t> Подача заявления на аттестацию на установление квалификационной категории (первой или высшей)</a:t>
            </a:r>
            <a:endParaRPr lang="ru-RU" sz="3600" b="0" strike="noStrike" spc="-1">
              <a:latin typeface="Arial"/>
            </a:endParaRPr>
          </a:p>
        </p:txBody>
      </p:sp>
      <p:pic>
        <p:nvPicPr>
          <p:cNvPr id="148" name="Рисунок 147"/>
          <p:cNvPicPr/>
          <p:nvPr/>
        </p:nvPicPr>
        <p:blipFill>
          <a:blip r:embed="rId4"/>
          <a:stretch/>
        </p:blipFill>
        <p:spPr>
          <a:xfrm>
            <a:off x="432000" y="3960000"/>
            <a:ext cx="11457720" cy="6028920"/>
          </a:xfrm>
          <a:prstGeom prst="rect">
            <a:avLst/>
          </a:prstGeom>
          <a:ln>
            <a:noFill/>
          </a:ln>
        </p:spPr>
      </p:pic>
      <p:pic>
        <p:nvPicPr>
          <p:cNvPr id="149" name="Рисунок 148"/>
          <p:cNvPicPr/>
          <p:nvPr/>
        </p:nvPicPr>
        <p:blipFill>
          <a:blip r:embed="rId5"/>
          <a:stretch/>
        </p:blipFill>
        <p:spPr>
          <a:xfrm>
            <a:off x="12643920" y="4212720"/>
            <a:ext cx="10395720" cy="5866920"/>
          </a:xfrm>
          <a:prstGeom prst="rect">
            <a:avLst/>
          </a:prstGeom>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50" name="Picture 3_9"/>
          <p:cNvPicPr/>
          <p:nvPr/>
        </p:nvPicPr>
        <p:blipFill>
          <a:blip r:embed="rId3"/>
          <a:srcRect r="33" b="117"/>
          <a:stretch/>
        </p:blipFill>
        <p:spPr>
          <a:xfrm>
            <a:off x="0" y="377280"/>
            <a:ext cx="5078160" cy="1211400"/>
          </a:xfrm>
          <a:prstGeom prst="rect">
            <a:avLst/>
          </a:prstGeom>
          <a:ln>
            <a:noFill/>
          </a:ln>
        </p:spPr>
      </p:pic>
      <p:sp>
        <p:nvSpPr>
          <p:cNvPr id="151"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152"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pic>
        <p:nvPicPr>
          <p:cNvPr id="153" name="Рисунок 152"/>
          <p:cNvPicPr/>
          <p:nvPr/>
        </p:nvPicPr>
        <p:blipFill>
          <a:blip r:embed="rId4"/>
          <a:stretch/>
        </p:blipFill>
        <p:spPr>
          <a:xfrm>
            <a:off x="371880" y="2132280"/>
            <a:ext cx="11651760" cy="4419360"/>
          </a:xfrm>
          <a:prstGeom prst="rect">
            <a:avLst/>
          </a:prstGeom>
          <a:ln>
            <a:noFill/>
          </a:ln>
        </p:spPr>
      </p:pic>
      <p:pic>
        <p:nvPicPr>
          <p:cNvPr id="154" name="Рисунок 153"/>
          <p:cNvPicPr/>
          <p:nvPr/>
        </p:nvPicPr>
        <p:blipFill>
          <a:blip r:embed="rId5"/>
          <a:stretch/>
        </p:blipFill>
        <p:spPr>
          <a:xfrm>
            <a:off x="720000" y="6552000"/>
            <a:ext cx="11208240" cy="3034800"/>
          </a:xfrm>
          <a:prstGeom prst="rect">
            <a:avLst/>
          </a:prstGeom>
          <a:ln>
            <a:noFill/>
          </a:ln>
        </p:spPr>
      </p:pic>
      <p:pic>
        <p:nvPicPr>
          <p:cNvPr id="155" name="Рисунок 154"/>
          <p:cNvPicPr/>
          <p:nvPr/>
        </p:nvPicPr>
        <p:blipFill>
          <a:blip r:embed="rId6"/>
          <a:stretch/>
        </p:blipFill>
        <p:spPr>
          <a:xfrm>
            <a:off x="12168000" y="2160000"/>
            <a:ext cx="11951640" cy="4343040"/>
          </a:xfrm>
          <a:prstGeom prst="rect">
            <a:avLst/>
          </a:prstGeom>
          <a:ln>
            <a:noFill/>
          </a:ln>
        </p:spPr>
      </p:pic>
      <p:pic>
        <p:nvPicPr>
          <p:cNvPr id="156" name="Рисунок 155"/>
          <p:cNvPicPr/>
          <p:nvPr/>
        </p:nvPicPr>
        <p:blipFill>
          <a:blip r:embed="rId7"/>
          <a:stretch/>
        </p:blipFill>
        <p:spPr>
          <a:xfrm>
            <a:off x="12456000" y="6624000"/>
            <a:ext cx="11534400" cy="6335640"/>
          </a:xfrm>
          <a:prstGeom prst="rect">
            <a:avLst/>
          </a:prstGeom>
          <a:ln>
            <a:noFill/>
          </a:ln>
        </p:spPr>
      </p:pic>
      <p:pic>
        <p:nvPicPr>
          <p:cNvPr id="157" name="Рисунок 156"/>
          <p:cNvPicPr/>
          <p:nvPr/>
        </p:nvPicPr>
        <p:blipFill>
          <a:blip r:embed="rId8"/>
          <a:stretch/>
        </p:blipFill>
        <p:spPr>
          <a:xfrm>
            <a:off x="432000" y="9648000"/>
            <a:ext cx="11231640" cy="4031280"/>
          </a:xfrm>
          <a:prstGeom prst="rect">
            <a:avLst/>
          </a:prstGeom>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58" name="Picture 3_8"/>
          <p:cNvPicPr/>
          <p:nvPr/>
        </p:nvPicPr>
        <p:blipFill>
          <a:blip r:embed="rId3"/>
          <a:srcRect r="33" b="117"/>
          <a:stretch/>
        </p:blipFill>
        <p:spPr>
          <a:xfrm>
            <a:off x="0" y="377280"/>
            <a:ext cx="5078160" cy="1211400"/>
          </a:xfrm>
          <a:prstGeom prst="rect">
            <a:avLst/>
          </a:prstGeom>
          <a:ln>
            <a:noFill/>
          </a:ln>
        </p:spPr>
      </p:pic>
      <p:sp>
        <p:nvSpPr>
          <p:cNvPr id="159"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160"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sp>
        <p:nvSpPr>
          <p:cNvPr id="161" name="CustomShape 3"/>
          <p:cNvSpPr/>
          <p:nvPr/>
        </p:nvSpPr>
        <p:spPr>
          <a:xfrm>
            <a:off x="1152360" y="1944000"/>
            <a:ext cx="22894920" cy="14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3600" b="1" i="1" strike="noStrike" spc="-1">
                <a:solidFill>
                  <a:srgbClr val="000000"/>
                </a:solidFill>
                <a:latin typeface="Times New Roman"/>
                <a:ea typeface="Microsoft YaHei"/>
              </a:rPr>
              <a:t> Подача заявления на аттестацию на установление квалификационной категории (первой или высшей)</a:t>
            </a:r>
            <a:endParaRPr lang="ru-RU" sz="3600" b="0" strike="noStrike" spc="-1">
              <a:latin typeface="Arial"/>
            </a:endParaRPr>
          </a:p>
        </p:txBody>
      </p:sp>
      <p:pic>
        <p:nvPicPr>
          <p:cNvPr id="162" name="Рисунок 161"/>
          <p:cNvPicPr/>
          <p:nvPr/>
        </p:nvPicPr>
        <p:blipFill>
          <a:blip r:embed="rId4"/>
          <a:stretch/>
        </p:blipFill>
        <p:spPr>
          <a:xfrm>
            <a:off x="2448000" y="2952000"/>
            <a:ext cx="8496000" cy="8048160"/>
          </a:xfrm>
          <a:prstGeom prst="rect">
            <a:avLst/>
          </a:prstGeom>
          <a:ln>
            <a:noFill/>
          </a:ln>
        </p:spPr>
      </p:pic>
      <p:pic>
        <p:nvPicPr>
          <p:cNvPr id="163" name="Рисунок 162"/>
          <p:cNvPicPr/>
          <p:nvPr/>
        </p:nvPicPr>
        <p:blipFill>
          <a:blip r:embed="rId5"/>
          <a:stretch/>
        </p:blipFill>
        <p:spPr>
          <a:xfrm>
            <a:off x="13165560" y="2880000"/>
            <a:ext cx="9154080" cy="8087760"/>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64" name="Picture 3_19"/>
          <p:cNvPicPr/>
          <p:nvPr/>
        </p:nvPicPr>
        <p:blipFill>
          <a:blip r:embed="rId3"/>
          <a:srcRect r="33" b="117"/>
          <a:stretch/>
        </p:blipFill>
        <p:spPr>
          <a:xfrm>
            <a:off x="0" y="377280"/>
            <a:ext cx="5078160" cy="1211400"/>
          </a:xfrm>
          <a:prstGeom prst="rect">
            <a:avLst/>
          </a:prstGeom>
          <a:ln>
            <a:noFill/>
          </a:ln>
        </p:spPr>
      </p:pic>
      <p:sp>
        <p:nvSpPr>
          <p:cNvPr id="165"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166"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sp>
        <p:nvSpPr>
          <p:cNvPr id="167" name="CustomShape 3"/>
          <p:cNvSpPr/>
          <p:nvPr/>
        </p:nvSpPr>
        <p:spPr>
          <a:xfrm>
            <a:off x="1152360" y="1944000"/>
            <a:ext cx="22894920" cy="14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3600" b="1" i="1" strike="noStrike" spc="-1">
                <a:solidFill>
                  <a:srgbClr val="000000"/>
                </a:solidFill>
                <a:latin typeface="Times New Roman"/>
                <a:ea typeface="Microsoft YaHei"/>
              </a:rPr>
              <a:t> ПОРЯДОК</a:t>
            </a:r>
            <a:endParaRPr lang="ru-RU" sz="3600" b="0" strike="noStrike" spc="-1">
              <a:latin typeface="Arial"/>
            </a:endParaRPr>
          </a:p>
          <a:p>
            <a:pPr algn="ctr">
              <a:lnSpc>
                <a:spcPct val="100000"/>
              </a:lnSpc>
            </a:pPr>
            <a:r>
              <a:rPr lang="ru-RU" sz="3600" b="1" i="1" strike="noStrike" spc="-1">
                <a:solidFill>
                  <a:srgbClr val="000000"/>
                </a:solidFill>
                <a:latin typeface="Times New Roman"/>
                <a:ea typeface="Microsoft YaHei"/>
              </a:rPr>
              <a:t>ПРОВЕДЕНИЯ АТТЕСТАЦИИ ПЕДАГОГИЧЕСКИХ РАБОТНИКОВ</a:t>
            </a:r>
            <a:endParaRPr lang="ru-RU" sz="3600" b="0" strike="noStrike" spc="-1">
              <a:latin typeface="Arial"/>
            </a:endParaRPr>
          </a:p>
          <a:p>
            <a:pPr algn="ctr">
              <a:lnSpc>
                <a:spcPct val="100000"/>
              </a:lnSpc>
            </a:pPr>
            <a:r>
              <a:rPr lang="ru-RU" sz="3600" b="1" i="1" strike="noStrike" spc="-1">
                <a:solidFill>
                  <a:srgbClr val="000000"/>
                </a:solidFill>
                <a:latin typeface="Times New Roman"/>
                <a:ea typeface="Microsoft YaHei"/>
              </a:rPr>
              <a:t>ОРГАНИЗАЦИЙ, ОСУЩЕСТВЛЯЮЩИХ ОБРАЗОВАТЕЛЬНУЮ ДЕЯТЕЛЬНОСТЬ</a:t>
            </a:r>
            <a:endParaRPr lang="ru-RU" sz="3600" b="0" strike="noStrike" spc="-1">
              <a:latin typeface="Arial"/>
            </a:endParaRPr>
          </a:p>
          <a:p>
            <a:pPr algn="ctr">
              <a:lnSpc>
                <a:spcPct val="100000"/>
              </a:lnSpc>
            </a:pPr>
            <a:endParaRPr lang="ru-RU" sz="3600" b="0" strike="noStrike" spc="-1">
              <a:latin typeface="Arial"/>
            </a:endParaRPr>
          </a:p>
          <a:p>
            <a:pPr algn="ctr">
              <a:lnSpc>
                <a:spcPct val="100000"/>
              </a:lnSpc>
            </a:pPr>
            <a:endParaRPr lang="ru-RU" sz="3600" b="0" strike="noStrike" spc="-1">
              <a:latin typeface="Arial"/>
            </a:endParaRPr>
          </a:p>
          <a:p>
            <a:pPr>
              <a:lnSpc>
                <a:spcPct val="100000"/>
              </a:lnSpc>
            </a:pPr>
            <a:r>
              <a:rPr lang="ru-RU" sz="3600" b="1" i="1" strike="noStrike" spc="-1">
                <a:solidFill>
                  <a:srgbClr val="000000"/>
                </a:solidFill>
                <a:latin typeface="Times New Roman"/>
                <a:ea typeface="Microsoft YaHei"/>
              </a:rPr>
              <a:t>24. Аттестация педагогических работников в целях установления квалификационной категории проводится по их желанию.</a:t>
            </a:r>
            <a:endParaRPr lang="ru-RU" sz="3600" b="0" strike="noStrike" spc="-1">
              <a:latin typeface="Arial"/>
            </a:endParaRPr>
          </a:p>
          <a:p>
            <a:pPr>
              <a:lnSpc>
                <a:spcPct val="100000"/>
              </a:lnSpc>
            </a:pPr>
            <a:endParaRPr lang="ru-RU" sz="3600" b="0" strike="noStrike" spc="-1">
              <a:latin typeface="Arial"/>
            </a:endParaRPr>
          </a:p>
          <a:p>
            <a:pPr>
              <a:lnSpc>
                <a:spcPct val="100000"/>
              </a:lnSpc>
            </a:pPr>
            <a:r>
              <a:rPr lang="ru-RU" sz="3600" b="1" i="1" strike="noStrike" spc="-1">
                <a:solidFill>
                  <a:srgbClr val="000000"/>
                </a:solidFill>
                <a:latin typeface="Times New Roman"/>
                <a:ea typeface="Microsoft YaHei"/>
              </a:rPr>
              <a:t>30. Заявления о проведении аттестации в целях установления высшей квалификационной категории по должности, по которой аттестация будет проводиться впервые, подаются педагогическими работниками не ранее чем через два года после установления по этой должности первой квалификационной категории.</a:t>
            </a:r>
            <a:endParaRPr lang="ru-RU" sz="3600" b="0" strike="noStrike" spc="-1">
              <a:latin typeface="Arial"/>
            </a:endParaRPr>
          </a:p>
          <a:p>
            <a:pPr>
              <a:lnSpc>
                <a:spcPct val="100000"/>
              </a:lnSpc>
            </a:pPr>
            <a:endParaRPr lang="ru-RU" sz="3600" b="0" strike="noStrike" spc="-1">
              <a:latin typeface="Arial"/>
            </a:endParaRPr>
          </a:p>
          <a:p>
            <a:pPr>
              <a:lnSpc>
                <a:spcPct val="100000"/>
              </a:lnSpc>
            </a:pPr>
            <a:r>
              <a:rPr lang="ru-RU" sz="3600" b="1" i="1" strike="noStrike" spc="-1">
                <a:solidFill>
                  <a:srgbClr val="000000"/>
                </a:solidFill>
                <a:latin typeface="Times New Roman"/>
                <a:ea typeface="Microsoft YaHei"/>
              </a:rPr>
              <a:t>31. Истечение срока действия высшей квалификационной категории не ограничивает право педагогического работника впоследствии обращаться в аттестационную комиссию с заявлением о проведении его аттестации в целях установления высшей квалификационной категории по той же должности.</a:t>
            </a:r>
            <a:endParaRPr lang="ru-RU" sz="3600" b="0" strike="noStrike" spc="-1">
              <a:latin typeface="Arial"/>
            </a:endParaRPr>
          </a:p>
          <a:p>
            <a:pPr>
              <a:lnSpc>
                <a:spcPct val="100000"/>
              </a:lnSpc>
            </a:pPr>
            <a:endParaRPr lang="ru-RU" sz="3600" b="0" strike="noStrike" spc="-1">
              <a:latin typeface="Arial"/>
            </a:endParaRPr>
          </a:p>
          <a:p>
            <a:pPr>
              <a:lnSpc>
                <a:spcPct val="100000"/>
              </a:lnSpc>
            </a:pPr>
            <a:r>
              <a:rPr lang="ru-RU" sz="3600" b="1" i="1" strike="noStrike" spc="-1">
                <a:solidFill>
                  <a:srgbClr val="000000"/>
                </a:solidFill>
                <a:latin typeface="Times New Roman"/>
                <a:ea typeface="Microsoft YaHei"/>
              </a:rPr>
              <a:t>43. Педагогические работники, которым при проведении аттестации отказано в установлении квалификационной категории, обращаются по их желанию в аттестационную комиссию с заявлением о проведении аттестации на ту же квалификационную категорию не ранее чем через год со дня принятия аттестационной комиссией соответствующего решения.</a:t>
            </a:r>
            <a:endParaRPr lang="ru-RU" sz="3600" b="0" strike="noStrike" spc="-1">
              <a:latin typeface="Arial"/>
            </a:endParaRPr>
          </a:p>
          <a:p>
            <a:pPr algn="ctr">
              <a:lnSpc>
                <a:spcPct val="100000"/>
              </a:lnSpc>
            </a:pPr>
            <a:endParaRPr lang="ru-RU" sz="3600" b="0" strike="noStrike" spc="-1">
              <a:latin typeface="Arial"/>
            </a:endParaRPr>
          </a:p>
          <a:p>
            <a:pPr algn="ctr">
              <a:lnSpc>
                <a:spcPct val="100000"/>
              </a:lnSpc>
            </a:pPr>
            <a:endParaRPr lang="ru-RU" sz="3600" b="0" strike="noStrike" spc="-1">
              <a:latin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68" name="Picture 3_10"/>
          <p:cNvPicPr/>
          <p:nvPr/>
        </p:nvPicPr>
        <p:blipFill>
          <a:blip r:embed="rId3"/>
          <a:srcRect r="33" b="117"/>
          <a:stretch/>
        </p:blipFill>
        <p:spPr>
          <a:xfrm>
            <a:off x="0" y="377280"/>
            <a:ext cx="5078160" cy="1211400"/>
          </a:xfrm>
          <a:prstGeom prst="rect">
            <a:avLst/>
          </a:prstGeom>
          <a:ln>
            <a:noFill/>
          </a:ln>
        </p:spPr>
      </p:pic>
      <p:sp>
        <p:nvSpPr>
          <p:cNvPr id="169" name="CustomShape 1"/>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sp>
        <p:nvSpPr>
          <p:cNvPr id="170" name="CustomShape 2"/>
          <p:cNvSpPr/>
          <p:nvPr/>
        </p:nvSpPr>
        <p:spPr>
          <a:xfrm>
            <a:off x="5078160" y="300600"/>
            <a:ext cx="17961840" cy="1427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3600" b="1" i="1" strike="noStrike" spc="-1">
                <a:solidFill>
                  <a:srgbClr val="000000"/>
                </a:solidFill>
                <a:latin typeface="Times New Roman"/>
                <a:ea typeface="Microsoft YaHei"/>
              </a:rPr>
              <a:t> Структура портфолио по каждой должности соответствует структуре, утвержденной приказом министерства образования и науки Астраханской области</a:t>
            </a:r>
            <a:endParaRPr lang="ru-RU" sz="3600" b="0" strike="noStrike" spc="-1">
              <a:latin typeface="Arial"/>
            </a:endParaRPr>
          </a:p>
        </p:txBody>
      </p:sp>
      <p:pic>
        <p:nvPicPr>
          <p:cNvPr id="171" name="Рисунок 170"/>
          <p:cNvPicPr/>
          <p:nvPr/>
        </p:nvPicPr>
        <p:blipFill>
          <a:blip r:embed="rId4"/>
          <a:stretch/>
        </p:blipFill>
        <p:spPr>
          <a:xfrm>
            <a:off x="216000" y="2268720"/>
            <a:ext cx="13966920" cy="9539280"/>
          </a:xfrm>
          <a:prstGeom prst="rect">
            <a:avLst/>
          </a:prstGeom>
          <a:ln>
            <a:noFill/>
          </a:ln>
        </p:spPr>
      </p:pic>
      <p:pic>
        <p:nvPicPr>
          <p:cNvPr id="172" name="Рисунок 171"/>
          <p:cNvPicPr/>
          <p:nvPr/>
        </p:nvPicPr>
        <p:blipFill>
          <a:blip r:embed="rId5"/>
          <a:stretch/>
        </p:blipFill>
        <p:spPr>
          <a:xfrm>
            <a:off x="2894040" y="2268720"/>
            <a:ext cx="17409960" cy="8938800"/>
          </a:xfrm>
          <a:prstGeom prst="rect">
            <a:avLst/>
          </a:prstGeom>
          <a:ln>
            <a:noFill/>
          </a:ln>
        </p:spPr>
      </p:pic>
      <p:pic>
        <p:nvPicPr>
          <p:cNvPr id="173" name="Рисунок 172"/>
          <p:cNvPicPr/>
          <p:nvPr/>
        </p:nvPicPr>
        <p:blipFill>
          <a:blip r:embed="rId6"/>
          <a:stretch/>
        </p:blipFill>
        <p:spPr>
          <a:xfrm>
            <a:off x="10800000" y="5040000"/>
            <a:ext cx="7507440" cy="8390520"/>
          </a:xfrm>
          <a:prstGeom prst="rect">
            <a:avLst/>
          </a:prstGeom>
          <a:ln>
            <a:noFill/>
          </a:ln>
        </p:spPr>
      </p:pic>
      <p:pic>
        <p:nvPicPr>
          <p:cNvPr id="174" name="Рисунок 173"/>
          <p:cNvPicPr/>
          <p:nvPr/>
        </p:nvPicPr>
        <p:blipFill>
          <a:blip r:embed="rId7"/>
          <a:stretch/>
        </p:blipFill>
        <p:spPr>
          <a:xfrm>
            <a:off x="17830080" y="5040000"/>
            <a:ext cx="5857920" cy="828000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79" name="Picture 3"/>
          <p:cNvPicPr/>
          <p:nvPr/>
        </p:nvPicPr>
        <p:blipFill>
          <a:blip r:embed="rId3"/>
          <a:srcRect r="33" b="117"/>
          <a:stretch/>
        </p:blipFill>
        <p:spPr>
          <a:xfrm>
            <a:off x="0" y="377280"/>
            <a:ext cx="5078160" cy="1211400"/>
          </a:xfrm>
          <a:prstGeom prst="rect">
            <a:avLst/>
          </a:prstGeom>
          <a:ln>
            <a:noFill/>
          </a:ln>
        </p:spPr>
      </p:pic>
      <p:sp>
        <p:nvSpPr>
          <p:cNvPr id="80"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81" name="CustomShape 2"/>
          <p:cNvSpPr/>
          <p:nvPr/>
        </p:nvSpPr>
        <p:spPr>
          <a:xfrm>
            <a:off x="648360" y="1811880"/>
            <a:ext cx="22894920" cy="740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ru-RU" sz="3600" b="1" i="1" strike="noStrike" spc="-1">
                <a:solidFill>
                  <a:srgbClr val="000000"/>
                </a:solidFill>
                <a:latin typeface="Times New Roman"/>
                <a:ea typeface="Microsoft YaHei"/>
              </a:rPr>
              <a:t> Аттестация педагогических работников на установление квалификационных категорий осуществляется в соответствии с:</a:t>
            </a:r>
            <a:endParaRPr lang="ru-RU" sz="3600" b="0" strike="noStrike" spc="-1">
              <a:latin typeface="Arial"/>
            </a:endParaRPr>
          </a:p>
          <a:p>
            <a:pPr algn="just">
              <a:lnSpc>
                <a:spcPct val="100000"/>
              </a:lnSpc>
            </a:pPr>
            <a:r>
              <a:rPr lang="ru-RU" sz="3600" b="1" i="1" strike="noStrike" spc="-1">
                <a:solidFill>
                  <a:srgbClr val="000000"/>
                </a:solidFill>
                <a:latin typeface="Times New Roman"/>
                <a:ea typeface="Microsoft YaHei"/>
              </a:rPr>
              <a:t>- постановлением Правительства Российской Федерации от 08.08.2013 № 678 «Об утверждении номенклатуры должностей педагогических работников организаций, осуществляющих образовательную деятельность, должностей руководителей образовательных организаций»;</a:t>
            </a:r>
            <a:endParaRPr lang="ru-RU" sz="3600" b="0" strike="noStrike" spc="-1">
              <a:latin typeface="Arial"/>
            </a:endParaRPr>
          </a:p>
          <a:p>
            <a:pPr algn="just">
              <a:lnSpc>
                <a:spcPct val="100000"/>
              </a:lnSpc>
            </a:pPr>
            <a:r>
              <a:rPr lang="ru-RU" sz="3600" b="1" i="1" strike="noStrike" spc="-1">
                <a:solidFill>
                  <a:srgbClr val="000000"/>
                </a:solidFill>
                <a:latin typeface="Times New Roman"/>
                <a:ea typeface="Microsoft YaHei"/>
              </a:rPr>
              <a:t>- приказом Министерства образования и науки Российской Федерации от 07.04.2014 № 276 «Об утверждении Порядка проведения аттестации педагогических работников организаций, осуществляющих образовательную деятельность»;</a:t>
            </a:r>
            <a:endParaRPr lang="ru-RU" sz="3600" b="0" strike="noStrike" spc="-1">
              <a:latin typeface="Arial"/>
            </a:endParaRPr>
          </a:p>
          <a:p>
            <a:pPr algn="just">
              <a:lnSpc>
                <a:spcPct val="100000"/>
              </a:lnSpc>
            </a:pPr>
            <a:r>
              <a:rPr lang="ru-RU" sz="3600" b="1" i="1" strike="noStrike" spc="-1">
                <a:solidFill>
                  <a:srgbClr val="000000"/>
                </a:solidFill>
                <a:latin typeface="Times New Roman"/>
                <a:ea typeface="Microsoft YaHei"/>
              </a:rPr>
              <a:t>- постановлением министерства образования и науки Астраханской области от 16.08.2018 № 32 «Об административном регламенте министерства образования и науки Астраханской области предоставления государственной услуги «Проведение аттестации в целях установления квалификационной категории  (первой или высшей) педагогических работников организаций, осуществляющих образовательную деятельность и находящихся в ведении Астраханской области, педагогических работников муниципальных и частных организаций, осуществляющих образовательную деятельность»;</a:t>
            </a:r>
            <a:endParaRPr lang="ru-RU" sz="3600" b="0" strike="noStrike" spc="-1">
              <a:latin typeface="Arial"/>
            </a:endParaRPr>
          </a:p>
          <a:p>
            <a:pPr algn="just">
              <a:lnSpc>
                <a:spcPct val="100000"/>
              </a:lnSpc>
            </a:pPr>
            <a:r>
              <a:rPr lang="ru-RU" sz="3600" b="1" i="1" strike="noStrike" spc="-1">
                <a:solidFill>
                  <a:srgbClr val="000000"/>
                </a:solidFill>
                <a:latin typeface="Times New Roman"/>
                <a:ea typeface="Microsoft YaHei"/>
              </a:rPr>
              <a:t>- распоряжением министерства образования и науки Астраханской области от 04.08.2015 № 113 «Об организации проведения аттестации педагогических работников в целях установления квалификационных категорий (первой или высшей) в Астраханской области» (с изменениями от 28.05.2020 №115);</a:t>
            </a:r>
            <a:endParaRPr lang="ru-RU" sz="3600" b="0" strike="noStrike" spc="-1">
              <a:latin typeface="Arial"/>
            </a:endParaRPr>
          </a:p>
          <a:p>
            <a:pPr algn="just">
              <a:lnSpc>
                <a:spcPct val="100000"/>
              </a:lnSpc>
            </a:pPr>
            <a:r>
              <a:rPr lang="ru-RU" sz="3600" b="1" i="1" strike="noStrike" spc="-1">
                <a:solidFill>
                  <a:srgbClr val="000000"/>
                </a:solidFill>
                <a:latin typeface="Times New Roman"/>
                <a:ea typeface="Microsoft YaHei"/>
              </a:rPr>
              <a:t>- приказы министерства образования и и науки Астраханской области об утверждении форм портфолио и критериев его оценки по всем педагогическим должностям (от 2015-2016 гг. с изменениями от 2020 г.).</a:t>
            </a:r>
            <a:endParaRPr lang="ru-RU" sz="3600" b="0" strike="noStrike" spc="-1">
              <a:latin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75" name="Picture 3_13"/>
          <p:cNvPicPr/>
          <p:nvPr/>
        </p:nvPicPr>
        <p:blipFill>
          <a:blip r:embed="rId3"/>
          <a:srcRect r="33" b="117"/>
          <a:stretch/>
        </p:blipFill>
        <p:spPr>
          <a:xfrm>
            <a:off x="0" y="377280"/>
            <a:ext cx="5078160" cy="1211400"/>
          </a:xfrm>
          <a:prstGeom prst="rect">
            <a:avLst/>
          </a:prstGeom>
          <a:ln>
            <a:noFill/>
          </a:ln>
        </p:spPr>
      </p:pic>
      <p:sp>
        <p:nvSpPr>
          <p:cNvPr id="176"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177"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pic>
        <p:nvPicPr>
          <p:cNvPr id="178" name="Рисунок 177"/>
          <p:cNvPicPr/>
          <p:nvPr/>
        </p:nvPicPr>
        <p:blipFill>
          <a:blip r:embed="rId4"/>
          <a:stretch/>
        </p:blipFill>
        <p:spPr>
          <a:xfrm>
            <a:off x="358920" y="2376000"/>
            <a:ext cx="12312720" cy="6629040"/>
          </a:xfrm>
          <a:prstGeom prst="rect">
            <a:avLst/>
          </a:prstGeom>
          <a:ln>
            <a:noFill/>
          </a:ln>
        </p:spPr>
      </p:pic>
      <p:pic>
        <p:nvPicPr>
          <p:cNvPr id="179" name="Рисунок 178"/>
          <p:cNvPicPr/>
          <p:nvPr/>
        </p:nvPicPr>
        <p:blipFill>
          <a:blip r:embed="rId5"/>
          <a:stretch/>
        </p:blipFill>
        <p:spPr>
          <a:xfrm>
            <a:off x="11557440" y="4680000"/>
            <a:ext cx="11410200" cy="7752960"/>
          </a:xfrm>
          <a:prstGeom prst="rect">
            <a:avLst/>
          </a:prstGeom>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80" name="Picture 3_3"/>
          <p:cNvPicPr/>
          <p:nvPr/>
        </p:nvPicPr>
        <p:blipFill>
          <a:blip r:embed="rId3"/>
          <a:srcRect r="33" b="117"/>
          <a:stretch/>
        </p:blipFill>
        <p:spPr>
          <a:xfrm>
            <a:off x="0" y="377280"/>
            <a:ext cx="5078160" cy="1211400"/>
          </a:xfrm>
          <a:prstGeom prst="rect">
            <a:avLst/>
          </a:prstGeom>
          <a:ln>
            <a:noFill/>
          </a:ln>
        </p:spPr>
      </p:pic>
      <p:sp>
        <p:nvSpPr>
          <p:cNvPr id="181"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182"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pic>
        <p:nvPicPr>
          <p:cNvPr id="183" name="Рисунок 182"/>
          <p:cNvPicPr/>
          <p:nvPr/>
        </p:nvPicPr>
        <p:blipFill>
          <a:blip r:embed="rId4"/>
          <a:stretch/>
        </p:blipFill>
        <p:spPr>
          <a:xfrm>
            <a:off x="1080000" y="2664000"/>
            <a:ext cx="12249360" cy="6523920"/>
          </a:xfrm>
          <a:prstGeom prst="rect">
            <a:avLst/>
          </a:prstGeom>
          <a:ln>
            <a:noFill/>
          </a:ln>
        </p:spPr>
      </p:pic>
      <p:pic>
        <p:nvPicPr>
          <p:cNvPr id="184" name="Рисунок 183"/>
          <p:cNvPicPr/>
          <p:nvPr/>
        </p:nvPicPr>
        <p:blipFill>
          <a:blip r:embed="rId5"/>
          <a:stretch/>
        </p:blipFill>
        <p:spPr>
          <a:xfrm>
            <a:off x="15050520" y="2448000"/>
            <a:ext cx="5829120" cy="7876800"/>
          </a:xfrm>
          <a:prstGeom prst="rect">
            <a:avLst/>
          </a:prstGeom>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85" name="Picture 3_16"/>
          <p:cNvPicPr/>
          <p:nvPr/>
        </p:nvPicPr>
        <p:blipFill>
          <a:blip r:embed="rId3"/>
          <a:srcRect r="33" b="117"/>
          <a:stretch/>
        </p:blipFill>
        <p:spPr>
          <a:xfrm>
            <a:off x="0" y="377280"/>
            <a:ext cx="5078160" cy="1211400"/>
          </a:xfrm>
          <a:prstGeom prst="rect">
            <a:avLst/>
          </a:prstGeom>
          <a:ln>
            <a:noFill/>
          </a:ln>
        </p:spPr>
      </p:pic>
      <p:sp>
        <p:nvSpPr>
          <p:cNvPr id="186"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187"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pic>
        <p:nvPicPr>
          <p:cNvPr id="188" name="Рисунок 187"/>
          <p:cNvPicPr/>
          <p:nvPr/>
        </p:nvPicPr>
        <p:blipFill>
          <a:blip r:embed="rId4"/>
          <a:stretch/>
        </p:blipFill>
        <p:spPr>
          <a:xfrm>
            <a:off x="430200" y="2211840"/>
            <a:ext cx="10153440" cy="6571800"/>
          </a:xfrm>
          <a:prstGeom prst="rect">
            <a:avLst/>
          </a:prstGeom>
          <a:ln>
            <a:noFill/>
          </a:ln>
        </p:spPr>
      </p:pic>
      <p:pic>
        <p:nvPicPr>
          <p:cNvPr id="189" name="Рисунок 188"/>
          <p:cNvPicPr/>
          <p:nvPr/>
        </p:nvPicPr>
        <p:blipFill>
          <a:blip r:embed="rId5"/>
          <a:stretch/>
        </p:blipFill>
        <p:spPr>
          <a:xfrm>
            <a:off x="12148560" y="2067480"/>
            <a:ext cx="6067080" cy="8372160"/>
          </a:xfrm>
          <a:prstGeom prst="rect">
            <a:avLst/>
          </a:prstGeom>
          <a:ln>
            <a:noFill/>
          </a:ln>
        </p:spPr>
      </p:pic>
      <p:pic>
        <p:nvPicPr>
          <p:cNvPr id="190" name="Рисунок 189"/>
          <p:cNvPicPr/>
          <p:nvPr/>
        </p:nvPicPr>
        <p:blipFill>
          <a:blip r:embed="rId6"/>
          <a:stretch/>
        </p:blipFill>
        <p:spPr>
          <a:xfrm>
            <a:off x="18288000" y="2016000"/>
            <a:ext cx="6038640" cy="8076960"/>
          </a:xfrm>
          <a:prstGeom prst="rect">
            <a:avLst/>
          </a:prstGeom>
          <a:ln>
            <a:noFill/>
          </a:ln>
        </p:spPr>
      </p:pic>
      <p:pic>
        <p:nvPicPr>
          <p:cNvPr id="191" name="Рисунок 190"/>
          <p:cNvPicPr/>
          <p:nvPr/>
        </p:nvPicPr>
        <p:blipFill>
          <a:blip r:embed="rId7"/>
          <a:stretch/>
        </p:blipFill>
        <p:spPr>
          <a:xfrm>
            <a:off x="448560" y="8784000"/>
            <a:ext cx="6967080" cy="4967640"/>
          </a:xfrm>
          <a:prstGeom prst="rect">
            <a:avLst/>
          </a:prstGeom>
          <a:ln>
            <a:noFill/>
          </a:ln>
        </p:spPr>
      </p:pic>
      <p:pic>
        <p:nvPicPr>
          <p:cNvPr id="192" name="Рисунок 191"/>
          <p:cNvPicPr/>
          <p:nvPr/>
        </p:nvPicPr>
        <p:blipFill>
          <a:blip r:embed="rId8"/>
          <a:stretch/>
        </p:blipFill>
        <p:spPr>
          <a:xfrm>
            <a:off x="7801200" y="8722080"/>
            <a:ext cx="7030440" cy="4993560"/>
          </a:xfrm>
          <a:prstGeom prst="rect">
            <a:avLst/>
          </a:prstGeom>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93" name="Picture 3_17"/>
          <p:cNvPicPr/>
          <p:nvPr/>
        </p:nvPicPr>
        <p:blipFill>
          <a:blip r:embed="rId3"/>
          <a:srcRect r="33" b="117"/>
          <a:stretch/>
        </p:blipFill>
        <p:spPr>
          <a:xfrm>
            <a:off x="0" y="377280"/>
            <a:ext cx="5078160" cy="1211400"/>
          </a:xfrm>
          <a:prstGeom prst="rect">
            <a:avLst/>
          </a:prstGeom>
          <a:ln>
            <a:noFill/>
          </a:ln>
        </p:spPr>
      </p:pic>
      <p:sp>
        <p:nvSpPr>
          <p:cNvPr id="194"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195"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pic>
        <p:nvPicPr>
          <p:cNvPr id="196" name="Рисунок 195"/>
          <p:cNvPicPr/>
          <p:nvPr/>
        </p:nvPicPr>
        <p:blipFill>
          <a:blip r:embed="rId4"/>
          <a:stretch/>
        </p:blipFill>
        <p:spPr>
          <a:xfrm>
            <a:off x="14128560" y="3609000"/>
            <a:ext cx="5743080" cy="7838640"/>
          </a:xfrm>
          <a:prstGeom prst="rect">
            <a:avLst/>
          </a:prstGeom>
          <a:ln>
            <a:noFill/>
          </a:ln>
        </p:spPr>
      </p:pic>
      <p:pic>
        <p:nvPicPr>
          <p:cNvPr id="197" name="Рисунок 196"/>
          <p:cNvPicPr/>
          <p:nvPr/>
        </p:nvPicPr>
        <p:blipFill>
          <a:blip r:embed="rId5"/>
          <a:stretch/>
        </p:blipFill>
        <p:spPr>
          <a:xfrm>
            <a:off x="553320" y="2304000"/>
            <a:ext cx="12982320" cy="8207640"/>
          </a:xfrm>
          <a:prstGeom prst="rect">
            <a:avLst/>
          </a:prstGeom>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98" name="Picture 3_15"/>
          <p:cNvPicPr/>
          <p:nvPr/>
        </p:nvPicPr>
        <p:blipFill>
          <a:blip r:embed="rId3"/>
          <a:srcRect r="33" b="117"/>
          <a:stretch/>
        </p:blipFill>
        <p:spPr>
          <a:xfrm>
            <a:off x="0" y="377280"/>
            <a:ext cx="5078160" cy="1211400"/>
          </a:xfrm>
          <a:prstGeom prst="rect">
            <a:avLst/>
          </a:prstGeom>
          <a:ln>
            <a:noFill/>
          </a:ln>
        </p:spPr>
      </p:pic>
      <p:sp>
        <p:nvSpPr>
          <p:cNvPr id="199"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200"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pic>
        <p:nvPicPr>
          <p:cNvPr id="201" name="Рисунок 200"/>
          <p:cNvPicPr/>
          <p:nvPr/>
        </p:nvPicPr>
        <p:blipFill>
          <a:blip r:embed="rId4"/>
          <a:stretch/>
        </p:blipFill>
        <p:spPr>
          <a:xfrm>
            <a:off x="12384000" y="5158080"/>
            <a:ext cx="5471640" cy="7225560"/>
          </a:xfrm>
          <a:prstGeom prst="rect">
            <a:avLst/>
          </a:prstGeom>
          <a:ln>
            <a:noFill/>
          </a:ln>
        </p:spPr>
      </p:pic>
      <p:pic>
        <p:nvPicPr>
          <p:cNvPr id="202" name="Рисунок 201"/>
          <p:cNvPicPr/>
          <p:nvPr/>
        </p:nvPicPr>
        <p:blipFill>
          <a:blip r:embed="rId5"/>
          <a:stretch/>
        </p:blipFill>
        <p:spPr>
          <a:xfrm>
            <a:off x="17908560" y="2455920"/>
            <a:ext cx="6283080" cy="7911720"/>
          </a:xfrm>
          <a:prstGeom prst="rect">
            <a:avLst/>
          </a:prstGeom>
          <a:ln>
            <a:noFill/>
          </a:ln>
        </p:spPr>
      </p:pic>
      <p:pic>
        <p:nvPicPr>
          <p:cNvPr id="203" name="Рисунок 202"/>
          <p:cNvPicPr/>
          <p:nvPr/>
        </p:nvPicPr>
        <p:blipFill>
          <a:blip r:embed="rId6"/>
          <a:stretch/>
        </p:blipFill>
        <p:spPr>
          <a:xfrm>
            <a:off x="108720" y="2304000"/>
            <a:ext cx="12562920" cy="5985000"/>
          </a:xfrm>
          <a:prstGeom prst="rect">
            <a:avLst/>
          </a:prstGeom>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04" name="Picture 3_14"/>
          <p:cNvPicPr/>
          <p:nvPr/>
        </p:nvPicPr>
        <p:blipFill>
          <a:blip r:embed="rId3"/>
          <a:srcRect r="33" b="117"/>
          <a:stretch/>
        </p:blipFill>
        <p:spPr>
          <a:xfrm>
            <a:off x="0" y="377280"/>
            <a:ext cx="5078160" cy="1211400"/>
          </a:xfrm>
          <a:prstGeom prst="rect">
            <a:avLst/>
          </a:prstGeom>
          <a:ln>
            <a:noFill/>
          </a:ln>
        </p:spPr>
      </p:pic>
      <p:sp>
        <p:nvSpPr>
          <p:cNvPr id="205"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206"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pic>
        <p:nvPicPr>
          <p:cNvPr id="207" name="Рисунок 206"/>
          <p:cNvPicPr/>
          <p:nvPr/>
        </p:nvPicPr>
        <p:blipFill>
          <a:blip r:embed="rId4"/>
          <a:stretch/>
        </p:blipFill>
        <p:spPr>
          <a:xfrm>
            <a:off x="46080" y="2203200"/>
            <a:ext cx="11781720" cy="7084440"/>
          </a:xfrm>
          <a:prstGeom prst="rect">
            <a:avLst/>
          </a:prstGeom>
          <a:ln>
            <a:noFill/>
          </a:ln>
        </p:spPr>
      </p:pic>
      <p:pic>
        <p:nvPicPr>
          <p:cNvPr id="208" name="Рисунок 207"/>
          <p:cNvPicPr/>
          <p:nvPr/>
        </p:nvPicPr>
        <p:blipFill>
          <a:blip r:embed="rId5"/>
          <a:stretch/>
        </p:blipFill>
        <p:spPr>
          <a:xfrm>
            <a:off x="15607080" y="2097720"/>
            <a:ext cx="8584560" cy="5965920"/>
          </a:xfrm>
          <a:prstGeom prst="rect">
            <a:avLst/>
          </a:prstGeom>
          <a:ln>
            <a:noFill/>
          </a:ln>
        </p:spPr>
      </p:pic>
      <p:pic>
        <p:nvPicPr>
          <p:cNvPr id="209" name="Рисунок 208"/>
          <p:cNvPicPr/>
          <p:nvPr/>
        </p:nvPicPr>
        <p:blipFill>
          <a:blip r:embed="rId6"/>
          <a:stretch/>
        </p:blipFill>
        <p:spPr>
          <a:xfrm>
            <a:off x="9144000" y="7848000"/>
            <a:ext cx="8495640" cy="5770440"/>
          </a:xfrm>
          <a:prstGeom prst="rect">
            <a:avLst/>
          </a:prstGeom>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10" name="Picture 3_12"/>
          <p:cNvPicPr/>
          <p:nvPr/>
        </p:nvPicPr>
        <p:blipFill>
          <a:blip r:embed="rId3"/>
          <a:srcRect r="33" b="117"/>
          <a:stretch/>
        </p:blipFill>
        <p:spPr>
          <a:xfrm>
            <a:off x="0" y="377280"/>
            <a:ext cx="5078160" cy="1211400"/>
          </a:xfrm>
          <a:prstGeom prst="rect">
            <a:avLst/>
          </a:prstGeom>
          <a:ln>
            <a:noFill/>
          </a:ln>
        </p:spPr>
      </p:pic>
      <p:sp>
        <p:nvSpPr>
          <p:cNvPr id="211"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212"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pic>
        <p:nvPicPr>
          <p:cNvPr id="213" name="Рисунок 212"/>
          <p:cNvPicPr/>
          <p:nvPr/>
        </p:nvPicPr>
        <p:blipFill>
          <a:blip r:embed="rId4"/>
          <a:stretch/>
        </p:blipFill>
        <p:spPr>
          <a:xfrm>
            <a:off x="432000" y="2160000"/>
            <a:ext cx="15530760" cy="6781680"/>
          </a:xfrm>
          <a:prstGeom prst="rect">
            <a:avLst/>
          </a:prstGeom>
          <a:ln>
            <a:noFill/>
          </a:ln>
        </p:spPr>
      </p:pic>
      <p:pic>
        <p:nvPicPr>
          <p:cNvPr id="214" name="Рисунок 213"/>
          <p:cNvPicPr/>
          <p:nvPr/>
        </p:nvPicPr>
        <p:blipFill>
          <a:blip r:embed="rId5"/>
          <a:stretch/>
        </p:blipFill>
        <p:spPr>
          <a:xfrm>
            <a:off x="12096000" y="5029200"/>
            <a:ext cx="5199840" cy="7426440"/>
          </a:xfrm>
          <a:prstGeom prst="rect">
            <a:avLst/>
          </a:prstGeom>
          <a:ln>
            <a:noFill/>
          </a:ln>
        </p:spPr>
      </p:pic>
      <p:pic>
        <p:nvPicPr>
          <p:cNvPr id="215" name="Рисунок 214"/>
          <p:cNvPicPr/>
          <p:nvPr/>
        </p:nvPicPr>
        <p:blipFill>
          <a:blip r:embed="rId6"/>
          <a:stretch/>
        </p:blipFill>
        <p:spPr>
          <a:xfrm>
            <a:off x="18432000" y="2880000"/>
            <a:ext cx="5183640" cy="7245000"/>
          </a:xfrm>
          <a:prstGeom prst="rect">
            <a:avLst/>
          </a:prstGeom>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16" name="Picture 3_18"/>
          <p:cNvPicPr/>
          <p:nvPr/>
        </p:nvPicPr>
        <p:blipFill>
          <a:blip r:embed="rId3"/>
          <a:srcRect r="33" b="117"/>
          <a:stretch/>
        </p:blipFill>
        <p:spPr>
          <a:xfrm>
            <a:off x="0" y="377280"/>
            <a:ext cx="5078160" cy="1211400"/>
          </a:xfrm>
          <a:prstGeom prst="rect">
            <a:avLst/>
          </a:prstGeom>
          <a:ln>
            <a:noFill/>
          </a:ln>
        </p:spPr>
      </p:pic>
      <p:sp>
        <p:nvSpPr>
          <p:cNvPr id="217"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218"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pic>
        <p:nvPicPr>
          <p:cNvPr id="219" name="Рисунок 218"/>
          <p:cNvPicPr/>
          <p:nvPr/>
        </p:nvPicPr>
        <p:blipFill>
          <a:blip r:embed="rId4"/>
          <a:stretch/>
        </p:blipFill>
        <p:spPr>
          <a:xfrm>
            <a:off x="1085760" y="2736000"/>
            <a:ext cx="13973400" cy="6844680"/>
          </a:xfrm>
          <a:prstGeom prst="rect">
            <a:avLst/>
          </a:prstGeom>
          <a:ln>
            <a:noFill/>
          </a:ln>
        </p:spPr>
      </p:pic>
      <p:pic>
        <p:nvPicPr>
          <p:cNvPr id="220" name="Рисунок 219"/>
          <p:cNvPicPr/>
          <p:nvPr/>
        </p:nvPicPr>
        <p:blipFill>
          <a:blip r:embed="rId5"/>
          <a:stretch/>
        </p:blipFill>
        <p:spPr>
          <a:xfrm>
            <a:off x="8424000" y="6419520"/>
            <a:ext cx="9143640" cy="6324120"/>
          </a:xfrm>
          <a:prstGeom prst="rect">
            <a:avLst/>
          </a:prstGeom>
          <a:ln>
            <a:noFill/>
          </a:ln>
        </p:spPr>
      </p:pic>
      <p:pic>
        <p:nvPicPr>
          <p:cNvPr id="221" name="Рисунок 220"/>
          <p:cNvPicPr/>
          <p:nvPr/>
        </p:nvPicPr>
        <p:blipFill>
          <a:blip r:embed="rId6"/>
          <a:stretch/>
        </p:blipFill>
        <p:spPr>
          <a:xfrm>
            <a:off x="17784000" y="3384000"/>
            <a:ext cx="6335640" cy="8296920"/>
          </a:xfrm>
          <a:prstGeom prst="rect">
            <a:avLst/>
          </a:prstGeom>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22" name="Picture 3_11"/>
          <p:cNvPicPr/>
          <p:nvPr/>
        </p:nvPicPr>
        <p:blipFill>
          <a:blip r:embed="rId3"/>
          <a:srcRect r="33" b="117"/>
          <a:stretch/>
        </p:blipFill>
        <p:spPr>
          <a:xfrm>
            <a:off x="0" y="377280"/>
            <a:ext cx="5078160" cy="1211400"/>
          </a:xfrm>
          <a:prstGeom prst="rect">
            <a:avLst/>
          </a:prstGeom>
          <a:ln>
            <a:noFill/>
          </a:ln>
        </p:spPr>
      </p:pic>
      <p:sp>
        <p:nvSpPr>
          <p:cNvPr id="223"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224" name="CustomShape 2"/>
          <p:cNvSpPr/>
          <p:nvPr/>
        </p:nvSpPr>
        <p:spPr>
          <a:xfrm>
            <a:off x="6311880" y="2590920"/>
            <a:ext cx="14494320" cy="1551240"/>
          </a:xfrm>
          <a:prstGeom prst="rect">
            <a:avLst/>
          </a:prstGeom>
          <a:noFill/>
          <a:ln>
            <a:noFill/>
          </a:ln>
        </p:spPr>
        <p:style>
          <a:lnRef idx="0">
            <a:scrgbClr r="0" g="0" b="0"/>
          </a:lnRef>
          <a:fillRef idx="0">
            <a:scrgbClr r="0" g="0" b="0"/>
          </a:fillRef>
          <a:effectRef idx="0">
            <a:scrgbClr r="0" g="0" b="0"/>
          </a:effectRef>
          <a:fontRef idx="minor"/>
        </p:style>
      </p:sp>
      <p:pic>
        <p:nvPicPr>
          <p:cNvPr id="225" name="Рисунок 224"/>
          <p:cNvPicPr/>
          <p:nvPr/>
        </p:nvPicPr>
        <p:blipFill>
          <a:blip r:embed="rId4"/>
          <a:stretch/>
        </p:blipFill>
        <p:spPr>
          <a:xfrm>
            <a:off x="16992000" y="2919600"/>
            <a:ext cx="6000480" cy="8096040"/>
          </a:xfrm>
          <a:prstGeom prst="rect">
            <a:avLst/>
          </a:prstGeom>
          <a:ln>
            <a:noFill/>
          </a:ln>
        </p:spPr>
      </p:pic>
      <p:pic>
        <p:nvPicPr>
          <p:cNvPr id="226" name="Рисунок 225"/>
          <p:cNvPicPr/>
          <p:nvPr/>
        </p:nvPicPr>
        <p:blipFill>
          <a:blip r:embed="rId5"/>
          <a:stretch/>
        </p:blipFill>
        <p:spPr>
          <a:xfrm>
            <a:off x="321840" y="2520000"/>
            <a:ext cx="13285800" cy="7631640"/>
          </a:xfrm>
          <a:prstGeom prst="rect">
            <a:avLst/>
          </a:prstGeom>
          <a:ln>
            <a:noFill/>
          </a:ln>
        </p:spPr>
      </p:pic>
      <p:pic>
        <p:nvPicPr>
          <p:cNvPr id="227" name="Рисунок 226"/>
          <p:cNvPicPr/>
          <p:nvPr/>
        </p:nvPicPr>
        <p:blipFill>
          <a:blip r:embed="rId6"/>
          <a:stretch/>
        </p:blipFill>
        <p:spPr>
          <a:xfrm>
            <a:off x="9864000" y="4931280"/>
            <a:ext cx="6407640" cy="8294760"/>
          </a:xfrm>
          <a:prstGeom prst="rect">
            <a:avLst/>
          </a:prstGeom>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2" name="Рисунок 81"/>
          <p:cNvPicPr/>
          <p:nvPr/>
        </p:nvPicPr>
        <p:blipFill>
          <a:blip r:embed="rId3"/>
          <a:stretch/>
        </p:blipFill>
        <p:spPr>
          <a:xfrm>
            <a:off x="216000" y="2088000"/>
            <a:ext cx="7176240" cy="10150200"/>
          </a:xfrm>
          <a:prstGeom prst="rect">
            <a:avLst/>
          </a:prstGeom>
          <a:ln>
            <a:noFill/>
          </a:ln>
        </p:spPr>
      </p:pic>
      <p:pic>
        <p:nvPicPr>
          <p:cNvPr id="83" name="Picture 3_20"/>
          <p:cNvPicPr/>
          <p:nvPr/>
        </p:nvPicPr>
        <p:blipFill>
          <a:blip r:embed="rId4"/>
          <a:srcRect r="33" b="117"/>
          <a:stretch/>
        </p:blipFill>
        <p:spPr>
          <a:xfrm>
            <a:off x="0" y="377280"/>
            <a:ext cx="5078160" cy="1211400"/>
          </a:xfrm>
          <a:prstGeom prst="rect">
            <a:avLst/>
          </a:prstGeom>
          <a:ln>
            <a:noFill/>
          </a:ln>
        </p:spPr>
      </p:pic>
      <p:sp>
        <p:nvSpPr>
          <p:cNvPr id="84"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85" name="CustomShape 2"/>
          <p:cNvSpPr/>
          <p:nvPr/>
        </p:nvSpPr>
        <p:spPr>
          <a:xfrm>
            <a:off x="7128000" y="1842120"/>
            <a:ext cx="16919640" cy="1087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ru-RU" sz="3600" b="1" i="1" strike="noStrike" spc="-1">
                <a:solidFill>
                  <a:srgbClr val="000000"/>
                </a:solidFill>
                <a:latin typeface="Times New Roman"/>
                <a:ea typeface="Microsoft YaHei"/>
              </a:rPr>
              <a:t> </a:t>
            </a:r>
            <a:r>
              <a:rPr lang="ru-RU" sz="2600" b="1" i="1" strike="noStrike" spc="-1">
                <a:solidFill>
                  <a:srgbClr val="000000"/>
                </a:solidFill>
                <a:latin typeface="Times New Roman"/>
                <a:ea typeface="Microsoft YaHei"/>
              </a:rPr>
              <a:t>5.13. В части аттестации педагогических и руководящих работников стороны договорились:</a:t>
            </a:r>
            <a:endParaRPr lang="ru-RU" sz="2600" b="0" strike="noStrike" spc="-1">
              <a:latin typeface="Arial"/>
            </a:endParaRPr>
          </a:p>
          <a:p>
            <a:pPr algn="just">
              <a:lnSpc>
                <a:spcPct val="100000"/>
              </a:lnSpc>
            </a:pPr>
            <a:r>
              <a:rPr lang="ru-RU" sz="2600" b="1" i="1" strike="noStrike" spc="-1">
                <a:solidFill>
                  <a:srgbClr val="000000"/>
                </a:solidFill>
                <a:latin typeface="Times New Roman"/>
                <a:ea typeface="Microsoft YaHei"/>
              </a:rPr>
              <a:t>5.13.2. Производить оплату труда в течение срока действия квалификационной категории, установленной педагогическим работникам в следующих случаях:</a:t>
            </a:r>
            <a:endParaRPr lang="ru-RU" sz="2600" b="0" strike="noStrike" spc="-1">
              <a:latin typeface="Arial"/>
            </a:endParaRPr>
          </a:p>
          <a:p>
            <a:pPr algn="just">
              <a:lnSpc>
                <a:spcPct val="100000"/>
              </a:lnSpc>
            </a:pPr>
            <a:r>
              <a:rPr lang="ru-RU" sz="2600" b="1" i="1" strike="noStrike" spc="-1">
                <a:solidFill>
                  <a:srgbClr val="000000"/>
                </a:solidFill>
                <a:latin typeface="Times New Roman"/>
                <a:ea typeface="Microsoft YaHei"/>
              </a:rPr>
              <a:t>- при работе в должности, по которой установлена квалификационная категория, независимо от преподаваемого предмета (дисциплины), типа образовательной организации;</a:t>
            </a:r>
            <a:endParaRPr lang="ru-RU" sz="2600" b="0" strike="noStrike" spc="-1">
              <a:latin typeface="Arial"/>
            </a:endParaRPr>
          </a:p>
          <a:p>
            <a:pPr algn="just">
              <a:lnSpc>
                <a:spcPct val="100000"/>
              </a:lnSpc>
            </a:pPr>
            <a:r>
              <a:rPr lang="ru-RU" sz="2600" b="1" i="1" strike="noStrike" spc="-1">
                <a:solidFill>
                  <a:srgbClr val="000000"/>
                </a:solidFill>
                <a:latin typeface="Times New Roman"/>
                <a:ea typeface="Microsoft YaHei"/>
              </a:rPr>
              <a:t>- если квалификационная категория установлена по одной должности педагогического работника, а педагогическая работа выполняется в должности (должностях) с другими наименованиями, в том числе по совместительству, при условии, что по этим должностям совпадают должностные обязанности, учебные программы, профили работы (Приложение № 1);</a:t>
            </a:r>
            <a:endParaRPr lang="ru-RU" sz="2600" b="0" strike="noStrike" spc="-1">
              <a:latin typeface="Arial"/>
            </a:endParaRPr>
          </a:p>
          <a:p>
            <a:pPr algn="just">
              <a:lnSpc>
                <a:spcPct val="100000"/>
              </a:lnSpc>
            </a:pPr>
            <a:r>
              <a:rPr lang="ru-RU" sz="2600" b="1" i="1" strike="noStrike" spc="-1">
                <a:solidFill>
                  <a:srgbClr val="000000"/>
                </a:solidFill>
                <a:latin typeface="Times New Roman"/>
                <a:ea typeface="Microsoft YaHei"/>
              </a:rPr>
              <a:t>5.13.3. Сохранить за педагогическими работниками денежную выплату за наличие квалификационной категории по истечению срока их действия: </a:t>
            </a:r>
            <a:endParaRPr lang="ru-RU" sz="2600" b="0" strike="noStrike" spc="-1">
              <a:latin typeface="Arial"/>
            </a:endParaRPr>
          </a:p>
          <a:p>
            <a:pPr algn="just">
              <a:lnSpc>
                <a:spcPct val="100000"/>
              </a:lnSpc>
            </a:pPr>
            <a:r>
              <a:rPr lang="ru-RU" sz="2600" b="1" i="1" strike="noStrike" spc="-1">
                <a:solidFill>
                  <a:srgbClr val="000000"/>
                </a:solidFill>
                <a:latin typeface="Times New Roman"/>
                <a:ea typeface="Microsoft YaHei"/>
              </a:rPr>
              <a:t>5.13.3.1. Не более чем на один год в следующих исключительных случаях:</a:t>
            </a:r>
            <a:endParaRPr lang="ru-RU" sz="2600" b="0" strike="noStrike" spc="-1">
              <a:latin typeface="Arial"/>
            </a:endParaRPr>
          </a:p>
          <a:p>
            <a:pPr algn="just">
              <a:lnSpc>
                <a:spcPct val="100000"/>
              </a:lnSpc>
            </a:pPr>
            <a:r>
              <a:rPr lang="ru-RU" sz="2600" b="1" i="1" strike="noStrike" spc="-1">
                <a:solidFill>
                  <a:srgbClr val="000000"/>
                </a:solidFill>
                <a:latin typeface="Times New Roman"/>
                <a:ea typeface="Microsoft YaHei"/>
              </a:rPr>
              <a:t>- временной нетрудоспособности (более трех (четырех) месяцев в период прохождения аттестации);</a:t>
            </a:r>
            <a:endParaRPr lang="ru-RU" sz="2600" b="0" strike="noStrike" spc="-1">
              <a:latin typeface="Arial"/>
            </a:endParaRPr>
          </a:p>
          <a:p>
            <a:pPr algn="just">
              <a:lnSpc>
                <a:spcPct val="100000"/>
              </a:lnSpc>
            </a:pPr>
            <a:r>
              <a:rPr lang="ru-RU" sz="2600" b="1" i="1" strike="noStrike" spc="-1">
                <a:solidFill>
                  <a:srgbClr val="000000"/>
                </a:solidFill>
                <a:latin typeface="Times New Roman"/>
                <a:ea typeface="Microsoft YaHei"/>
              </a:rPr>
              <a:t>- нахождения в межаттестационный период в командировке на работе по специальности за рубежом;</a:t>
            </a:r>
            <a:endParaRPr lang="ru-RU" sz="2600" b="0" strike="noStrike" spc="-1">
              <a:latin typeface="Arial"/>
            </a:endParaRPr>
          </a:p>
          <a:p>
            <a:pPr algn="just">
              <a:lnSpc>
                <a:spcPct val="100000"/>
              </a:lnSpc>
            </a:pPr>
            <a:r>
              <a:rPr lang="ru-RU" sz="2600" b="1" i="1" strike="noStrike" spc="-1">
                <a:solidFill>
                  <a:srgbClr val="000000"/>
                </a:solidFill>
                <a:latin typeface="Times New Roman"/>
                <a:ea typeface="Microsoft YaHei"/>
              </a:rPr>
              <a:t>- нахождения в межаттестационный период в отпуске в соответствии с пп.4 п. 5 ст. 47 Закона РФ «Об образовании в РФ»;</a:t>
            </a:r>
            <a:endParaRPr lang="ru-RU" sz="2600" b="0" strike="noStrike" spc="-1">
              <a:latin typeface="Arial"/>
            </a:endParaRPr>
          </a:p>
          <a:p>
            <a:pPr algn="just">
              <a:lnSpc>
                <a:spcPct val="100000"/>
              </a:lnSpc>
            </a:pPr>
            <a:r>
              <a:rPr lang="ru-RU" sz="2600" b="1" i="1" strike="noStrike" spc="-1">
                <a:solidFill>
                  <a:srgbClr val="000000"/>
                </a:solidFill>
                <a:latin typeface="Times New Roman"/>
                <a:ea typeface="Microsoft YaHei"/>
              </a:rPr>
              <a:t>- возобновления в межаттестационный период педагогической работы после ее прекращения в связи с ликвидацией образовательного учреждения;</a:t>
            </a:r>
            <a:endParaRPr lang="ru-RU" sz="2600" b="0" strike="noStrike" spc="-1">
              <a:latin typeface="Arial"/>
            </a:endParaRPr>
          </a:p>
          <a:p>
            <a:pPr algn="just">
              <a:lnSpc>
                <a:spcPct val="100000"/>
              </a:lnSpc>
            </a:pPr>
            <a:r>
              <a:rPr lang="ru-RU" sz="2600" b="1" i="1" strike="noStrike" spc="-1">
                <a:solidFill>
                  <a:srgbClr val="000000"/>
                </a:solidFill>
                <a:latin typeface="Times New Roman"/>
                <a:ea typeface="Microsoft YaHei"/>
              </a:rPr>
              <a:t>- предоставления педагогическим работником письменного соглашения с работодателем о расторжении трудового договора в течение одного года со дня окончания действия квалификационной категории (данная льгота предоставляется один раз) за один год до достижения возраста, дающего право на трудовую пенсию по старости или являющимся пенсионером по старости; </a:t>
            </a:r>
            <a:endParaRPr lang="ru-RU" sz="2600" b="0" strike="noStrike" spc="-1">
              <a:latin typeface="Arial"/>
            </a:endParaRPr>
          </a:p>
          <a:p>
            <a:pPr algn="just">
              <a:lnSpc>
                <a:spcPct val="100000"/>
              </a:lnSpc>
            </a:pPr>
            <a:r>
              <a:rPr lang="ru-RU" sz="2600" b="1" i="1" strike="noStrike" spc="-1">
                <a:solidFill>
                  <a:srgbClr val="000000"/>
                </a:solidFill>
                <a:latin typeface="Times New Roman"/>
                <a:ea typeface="Microsoft YaHei"/>
              </a:rPr>
              <a:t>5.13.3.2. После выхода на работу из отпуска по уходу за ребенком до 3-х лет на период, который в совокупности с периодом до ухода в отпуск по уходу за ребенком дает право на подачу заявления о проведении аттестации в целях установления квалификационной категории.</a:t>
            </a:r>
            <a:endParaRPr lang="ru-RU" sz="2600" b="0" strike="noStrike" spc="-1">
              <a:latin typeface="Arial"/>
            </a:endParaRPr>
          </a:p>
          <a:p>
            <a:pPr algn="just">
              <a:lnSpc>
                <a:spcPct val="100000"/>
              </a:lnSpc>
            </a:pPr>
            <a:r>
              <a:rPr lang="ru-RU" sz="2600" b="1" i="1" strike="noStrike" spc="-1">
                <a:solidFill>
                  <a:srgbClr val="000000"/>
                </a:solidFill>
                <a:latin typeface="Times New Roman"/>
                <a:ea typeface="Microsoft YaHei"/>
              </a:rPr>
              <a:t>5.14. Считать межаттестационным периодом для педагогических работников, вышедших из отпуска по беременности и родам, отпуска по уходу за ребенком до 3-х лет, с даты последней аттестации по дату подачи заявления о проведении аттестации в целях установления квалификационной категории (первой или высшей) по соответствующей должности.</a:t>
            </a:r>
            <a:endParaRPr lang="ru-RU" sz="2600" b="0" strike="noStrike" spc="-1">
              <a:latin typeface="Arial"/>
            </a:endParaRPr>
          </a:p>
          <a:p>
            <a:pPr algn="just">
              <a:lnSpc>
                <a:spcPct val="100000"/>
              </a:lnSpc>
            </a:pPr>
            <a:endParaRPr lang="ru-RU" sz="2600" b="0" strike="noStrike" spc="-1">
              <a:latin typeface="Arial"/>
            </a:endParaRPr>
          </a:p>
          <a:p>
            <a:pPr algn="just">
              <a:lnSpc>
                <a:spcPct val="100000"/>
              </a:lnSpc>
            </a:pPr>
            <a:endParaRPr lang="ru-RU" sz="26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6" name="Picture 3_0"/>
          <p:cNvPicPr/>
          <p:nvPr/>
        </p:nvPicPr>
        <p:blipFill>
          <a:blip r:embed="rId3"/>
          <a:srcRect r="33" b="117"/>
          <a:stretch/>
        </p:blipFill>
        <p:spPr>
          <a:xfrm>
            <a:off x="0" y="377280"/>
            <a:ext cx="5078160" cy="1211400"/>
          </a:xfrm>
          <a:prstGeom prst="rect">
            <a:avLst/>
          </a:prstGeom>
          <a:ln>
            <a:noFill/>
          </a:ln>
        </p:spPr>
      </p:pic>
      <p:sp>
        <p:nvSpPr>
          <p:cNvPr id="87"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pic>
        <p:nvPicPr>
          <p:cNvPr id="88" name="Рисунок 87"/>
          <p:cNvPicPr/>
          <p:nvPr/>
        </p:nvPicPr>
        <p:blipFill>
          <a:blip r:embed="rId4"/>
          <a:stretch/>
        </p:blipFill>
        <p:spPr>
          <a:xfrm>
            <a:off x="5400000" y="2304000"/>
            <a:ext cx="13679640" cy="11081520"/>
          </a:xfrm>
          <a:prstGeom prst="rect">
            <a:avLst/>
          </a:prstGeom>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9" name="Picture 3"/>
          <p:cNvPicPr/>
          <p:nvPr/>
        </p:nvPicPr>
        <p:blipFill>
          <a:blip r:embed="rId3"/>
          <a:srcRect r="33" b="117"/>
          <a:stretch/>
        </p:blipFill>
        <p:spPr>
          <a:xfrm>
            <a:off x="0" y="377280"/>
            <a:ext cx="5078160" cy="1211400"/>
          </a:xfrm>
          <a:prstGeom prst="rect">
            <a:avLst/>
          </a:prstGeom>
          <a:ln>
            <a:noFill/>
          </a:ln>
        </p:spPr>
      </p:pic>
      <p:sp>
        <p:nvSpPr>
          <p:cNvPr id="90"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pic>
        <p:nvPicPr>
          <p:cNvPr id="91" name="Рисунок 90"/>
          <p:cNvPicPr/>
          <p:nvPr/>
        </p:nvPicPr>
        <p:blipFill>
          <a:blip r:embed="rId4"/>
          <a:stretch/>
        </p:blipFill>
        <p:spPr>
          <a:xfrm>
            <a:off x="432000" y="1924920"/>
            <a:ext cx="9214920" cy="6847920"/>
          </a:xfrm>
          <a:prstGeom prst="rect">
            <a:avLst/>
          </a:prstGeom>
          <a:ln>
            <a:noFill/>
          </a:ln>
        </p:spPr>
      </p:pic>
      <p:pic>
        <p:nvPicPr>
          <p:cNvPr id="92" name="Рисунок 91"/>
          <p:cNvPicPr/>
          <p:nvPr/>
        </p:nvPicPr>
        <p:blipFill>
          <a:blip r:embed="rId5"/>
          <a:stretch/>
        </p:blipFill>
        <p:spPr>
          <a:xfrm>
            <a:off x="4907160" y="4320000"/>
            <a:ext cx="10356120" cy="7198920"/>
          </a:xfrm>
          <a:prstGeom prst="rect">
            <a:avLst/>
          </a:prstGeom>
          <a:ln>
            <a:noFill/>
          </a:ln>
        </p:spPr>
      </p:pic>
      <p:pic>
        <p:nvPicPr>
          <p:cNvPr id="93" name="Рисунок 92"/>
          <p:cNvPicPr/>
          <p:nvPr/>
        </p:nvPicPr>
        <p:blipFill>
          <a:blip r:embed="rId6"/>
          <a:stretch/>
        </p:blipFill>
        <p:spPr>
          <a:xfrm>
            <a:off x="14472000" y="3757320"/>
            <a:ext cx="12671640" cy="1170144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4" name="Picture 3_6"/>
          <p:cNvPicPr/>
          <p:nvPr/>
        </p:nvPicPr>
        <p:blipFill>
          <a:blip r:embed="rId3"/>
          <a:srcRect r="33" b="117"/>
          <a:stretch/>
        </p:blipFill>
        <p:spPr>
          <a:xfrm>
            <a:off x="0" y="377280"/>
            <a:ext cx="5078160" cy="1211400"/>
          </a:xfrm>
          <a:prstGeom prst="rect">
            <a:avLst/>
          </a:prstGeom>
          <a:ln>
            <a:noFill/>
          </a:ln>
        </p:spPr>
      </p:pic>
      <p:sp>
        <p:nvSpPr>
          <p:cNvPr id="95"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pic>
        <p:nvPicPr>
          <p:cNvPr id="96" name="Рисунок 95"/>
          <p:cNvPicPr/>
          <p:nvPr/>
        </p:nvPicPr>
        <p:blipFill>
          <a:blip r:embed="rId4"/>
          <a:stretch/>
        </p:blipFill>
        <p:spPr>
          <a:xfrm>
            <a:off x="432000" y="1924920"/>
            <a:ext cx="9214920" cy="6847920"/>
          </a:xfrm>
          <a:prstGeom prst="rect">
            <a:avLst/>
          </a:prstGeom>
          <a:ln>
            <a:noFill/>
          </a:ln>
        </p:spPr>
      </p:pic>
      <p:pic>
        <p:nvPicPr>
          <p:cNvPr id="97" name="Рисунок 96"/>
          <p:cNvPicPr/>
          <p:nvPr/>
        </p:nvPicPr>
        <p:blipFill>
          <a:blip r:embed="rId5"/>
          <a:stretch/>
        </p:blipFill>
        <p:spPr>
          <a:xfrm>
            <a:off x="4907160" y="4320000"/>
            <a:ext cx="10356120" cy="7198920"/>
          </a:xfrm>
          <a:prstGeom prst="rect">
            <a:avLst/>
          </a:prstGeom>
          <a:ln>
            <a:noFill/>
          </a:ln>
        </p:spPr>
      </p:pic>
      <p:pic>
        <p:nvPicPr>
          <p:cNvPr id="98" name="Рисунок 97"/>
          <p:cNvPicPr/>
          <p:nvPr/>
        </p:nvPicPr>
        <p:blipFill>
          <a:blip r:embed="rId6"/>
          <a:stretch/>
        </p:blipFill>
        <p:spPr>
          <a:xfrm>
            <a:off x="14184000" y="2743920"/>
            <a:ext cx="9215280" cy="7911720"/>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99" name="Picture 3_21"/>
          <p:cNvPicPr/>
          <p:nvPr/>
        </p:nvPicPr>
        <p:blipFill>
          <a:blip r:embed="rId3"/>
          <a:srcRect r="33" b="117"/>
          <a:stretch/>
        </p:blipFill>
        <p:spPr>
          <a:xfrm>
            <a:off x="0" y="377280"/>
            <a:ext cx="5078160" cy="1211400"/>
          </a:xfrm>
          <a:prstGeom prst="rect">
            <a:avLst/>
          </a:prstGeom>
          <a:ln>
            <a:noFill/>
          </a:ln>
        </p:spPr>
      </p:pic>
      <p:sp>
        <p:nvSpPr>
          <p:cNvPr id="100"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pic>
        <p:nvPicPr>
          <p:cNvPr id="101" name="Рисунок 100"/>
          <p:cNvPicPr/>
          <p:nvPr/>
        </p:nvPicPr>
        <p:blipFill>
          <a:blip r:embed="rId4"/>
          <a:stretch/>
        </p:blipFill>
        <p:spPr>
          <a:xfrm>
            <a:off x="432000" y="1924920"/>
            <a:ext cx="9214920" cy="6847920"/>
          </a:xfrm>
          <a:prstGeom prst="rect">
            <a:avLst/>
          </a:prstGeom>
          <a:ln>
            <a:noFill/>
          </a:ln>
        </p:spPr>
      </p:pic>
      <p:pic>
        <p:nvPicPr>
          <p:cNvPr id="102" name="Рисунок 101"/>
          <p:cNvPicPr/>
          <p:nvPr/>
        </p:nvPicPr>
        <p:blipFill>
          <a:blip r:embed="rId5"/>
          <a:stretch/>
        </p:blipFill>
        <p:spPr>
          <a:xfrm>
            <a:off x="4907160" y="4320000"/>
            <a:ext cx="10356120" cy="7198920"/>
          </a:xfrm>
          <a:prstGeom prst="rect">
            <a:avLst/>
          </a:prstGeom>
          <a:ln>
            <a:noFill/>
          </a:ln>
        </p:spPr>
      </p:pic>
      <p:pic>
        <p:nvPicPr>
          <p:cNvPr id="103" name="Рисунок 102"/>
          <p:cNvPicPr/>
          <p:nvPr/>
        </p:nvPicPr>
        <p:blipFill>
          <a:blip r:embed="rId6"/>
          <a:stretch/>
        </p:blipFill>
        <p:spPr>
          <a:xfrm>
            <a:off x="14688000" y="3384000"/>
            <a:ext cx="9530640" cy="7199640"/>
          </a:xfrm>
          <a:prstGeom prst="rect">
            <a:avLst/>
          </a:prstGeom>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04" name="Picture 3_22"/>
          <p:cNvPicPr/>
          <p:nvPr/>
        </p:nvPicPr>
        <p:blipFill>
          <a:blip r:embed="rId3"/>
          <a:srcRect r="33" b="117"/>
          <a:stretch/>
        </p:blipFill>
        <p:spPr>
          <a:xfrm>
            <a:off x="0" y="377280"/>
            <a:ext cx="5078160" cy="1211400"/>
          </a:xfrm>
          <a:prstGeom prst="rect">
            <a:avLst/>
          </a:prstGeom>
          <a:ln>
            <a:noFill/>
          </a:ln>
        </p:spPr>
      </p:pic>
      <p:sp>
        <p:nvSpPr>
          <p:cNvPr id="105"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pic>
        <p:nvPicPr>
          <p:cNvPr id="106" name="Рисунок 105"/>
          <p:cNvPicPr/>
          <p:nvPr/>
        </p:nvPicPr>
        <p:blipFill>
          <a:blip r:embed="rId4"/>
          <a:stretch/>
        </p:blipFill>
        <p:spPr>
          <a:xfrm>
            <a:off x="12850200" y="2368800"/>
            <a:ext cx="7957440" cy="10446840"/>
          </a:xfrm>
          <a:prstGeom prst="rect">
            <a:avLst/>
          </a:prstGeom>
          <a:ln>
            <a:noFill/>
          </a:ln>
        </p:spPr>
      </p:pic>
      <p:sp>
        <p:nvSpPr>
          <p:cNvPr id="107" name="CustomShape 2"/>
          <p:cNvSpPr/>
          <p:nvPr/>
        </p:nvSpPr>
        <p:spPr>
          <a:xfrm>
            <a:off x="2808720" y="4248000"/>
            <a:ext cx="8422920" cy="545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ru-RU" sz="3600" b="1" i="1" strike="noStrike" spc="-1">
                <a:solidFill>
                  <a:srgbClr val="000000"/>
                </a:solidFill>
                <a:latin typeface="Times New Roman"/>
                <a:ea typeface="Microsoft YaHei"/>
              </a:rPr>
              <a:t> В случае отказа в установлении квалификационной категории (первой или высшей) заявителю на адрес электронной почты, указанный в заявлении, направляется уведомление об отказе.</a:t>
            </a:r>
            <a:endParaRPr lang="ru-RU" sz="3600" b="0" strike="noStrike" spc="-1">
              <a:latin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108" name="Picture 3_1"/>
          <p:cNvPicPr/>
          <p:nvPr/>
        </p:nvPicPr>
        <p:blipFill>
          <a:blip r:embed="rId3"/>
          <a:srcRect r="33" b="117"/>
          <a:stretch/>
        </p:blipFill>
        <p:spPr>
          <a:xfrm>
            <a:off x="0" y="377280"/>
            <a:ext cx="5078160" cy="1211400"/>
          </a:xfrm>
          <a:prstGeom prst="rect">
            <a:avLst/>
          </a:prstGeom>
          <a:ln>
            <a:noFill/>
          </a:ln>
        </p:spPr>
      </p:pic>
      <p:sp>
        <p:nvSpPr>
          <p:cNvPr id="109" name="CustomShape 1"/>
          <p:cNvSpPr/>
          <p:nvPr/>
        </p:nvSpPr>
        <p:spPr>
          <a:xfrm>
            <a:off x="4847040" y="106920"/>
            <a:ext cx="18000360" cy="1734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pPr>
            <a:r>
              <a:rPr lang="ru-RU" sz="5400" b="1" i="1" strike="noStrike" spc="-1">
                <a:solidFill>
                  <a:srgbClr val="393F94"/>
                </a:solidFill>
                <a:latin typeface="Arial"/>
                <a:ea typeface="Arial"/>
              </a:rPr>
              <a:t>Министерство образования и науки Астраханской области</a:t>
            </a:r>
            <a:endParaRPr lang="ru-RU" sz="5400" b="0" strike="noStrike" spc="-1">
              <a:latin typeface="Arial"/>
            </a:endParaRPr>
          </a:p>
        </p:txBody>
      </p:sp>
      <p:sp>
        <p:nvSpPr>
          <p:cNvPr id="110" name="CustomShape 2"/>
          <p:cNvSpPr/>
          <p:nvPr/>
        </p:nvSpPr>
        <p:spPr>
          <a:xfrm>
            <a:off x="14832360" y="5256000"/>
            <a:ext cx="8422920" cy="5459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just">
              <a:lnSpc>
                <a:spcPct val="100000"/>
              </a:lnSpc>
            </a:pPr>
            <a:r>
              <a:rPr lang="ru-RU" sz="3600" b="1" i="1" strike="noStrike" spc="-1">
                <a:solidFill>
                  <a:srgbClr val="000000"/>
                </a:solidFill>
                <a:latin typeface="Times New Roman"/>
                <a:ea typeface="Microsoft YaHei"/>
              </a:rPr>
              <a:t> Разъяснения по вопросу предоставления портфолио в электронном виде</a:t>
            </a:r>
            <a:endParaRPr lang="ru-RU" sz="3600" b="0" strike="noStrike" spc="-1">
              <a:latin typeface="Arial"/>
            </a:endParaRPr>
          </a:p>
        </p:txBody>
      </p:sp>
      <p:pic>
        <p:nvPicPr>
          <p:cNvPr id="111" name="Рисунок 110"/>
          <p:cNvPicPr/>
          <p:nvPr/>
        </p:nvPicPr>
        <p:blipFill>
          <a:blip r:embed="rId4"/>
          <a:stretch/>
        </p:blipFill>
        <p:spPr>
          <a:xfrm>
            <a:off x="1368000" y="2088000"/>
            <a:ext cx="14111640" cy="1400580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1434</TotalTime>
  <Words>1051</Words>
  <Application>Microsoft Office PowerPoint</Application>
  <PresentationFormat>Произвольный</PresentationFormat>
  <Paragraphs>76</Paragraphs>
  <Slides>28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28</vt:i4>
      </vt:variant>
    </vt:vector>
  </HeadingPairs>
  <TitlesOfParts>
    <vt:vector size="34" baseType="lpstr">
      <vt:lpstr>Arial</vt:lpstr>
      <vt:lpstr>Symbol</vt:lpstr>
      <vt:lpstr>Times New Roman</vt:lpstr>
      <vt:lpstr>Wingdings</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редакция</dc:creator>
  <dc:description/>
  <cp:lastModifiedBy>User</cp:lastModifiedBy>
  <cp:revision>640</cp:revision>
  <cp:lastPrinted>2016-12-07T06:24:51Z</cp:lastPrinted>
  <dcterms:created xsi:type="dcterms:W3CDTF">2016-09-12T12:35:05Z</dcterms:created>
  <dcterms:modified xsi:type="dcterms:W3CDTF">2022-06-08T05:32:42Z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XPowerLiteLastOptimized">
    <vt:lpwstr>5408846</vt:lpwstr>
  </property>
  <property fmtid="{D5CDD505-2E9C-101B-9397-08002B2CF9AE}" pid="8" name="NXPowerLiteSettings">
    <vt:lpwstr>F7000400038000</vt:lpwstr>
  </property>
  <property fmtid="{D5CDD505-2E9C-101B-9397-08002B2CF9AE}" pid="9" name="NXPowerLiteVersion">
    <vt:lpwstr>S9.1.2</vt:lpwstr>
  </property>
  <property fmtid="{D5CDD505-2E9C-101B-9397-08002B2CF9AE}" pid="10" name="Notes">
    <vt:i4>13</vt:i4>
  </property>
  <property fmtid="{D5CDD505-2E9C-101B-9397-08002B2CF9AE}" pid="11" name="PresentationFormat">
    <vt:lpwstr>Произвольный</vt:lpwstr>
  </property>
  <property fmtid="{D5CDD505-2E9C-101B-9397-08002B2CF9AE}" pid="12" name="ScaleCrop">
    <vt:bool>false</vt:bool>
  </property>
  <property fmtid="{D5CDD505-2E9C-101B-9397-08002B2CF9AE}" pid="13" name="ShareDoc">
    <vt:bool>false</vt:bool>
  </property>
  <property fmtid="{D5CDD505-2E9C-101B-9397-08002B2CF9AE}" pid="14" name="Slides">
    <vt:i4>13</vt:i4>
  </property>
</Properties>
</file>