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038F-BD22-4D7F-8691-D52F4E8BFAC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4AA6-4170-42E3-8CFA-D4415F0E9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2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038F-BD22-4D7F-8691-D52F4E8BFAC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4AA6-4170-42E3-8CFA-D4415F0E9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63" indent="0" algn="just"/>
            <a:r>
              <a:rPr lang="ru-RU" sz="2600" smtClean="0">
                <a:solidFill>
                  <a:srgbClr val="007EC9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образовательного процесса средствами использования технологии деятельностного метода обучения и введения новых элементов содержания образования</a:t>
            </a:r>
            <a:endParaRPr lang="ru-RU" sz="2600" dirty="0">
              <a:solidFill>
                <a:srgbClr val="007E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1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3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6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Лист A4 (210x297 мм)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Повышение результативности образовательного процесса средствами использования технологии деятельностного метода обучения и введения новых элементов содержания образования</vt:lpstr>
      <vt:lpstr>Презентация PowerPoint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ОЖИДАЕМЫЕ РЕЗУЛЬТАТЫ ПРОЕКТА</vt:lpstr>
      <vt:lpstr>ОЖИДАЕМЫЕ РЕЗУЛЬТАТЫ ПРОЕКТА</vt:lpstr>
      <vt:lpstr>ТЕКУЩИЕ РЕЗУЛЬТАТЫ ПРОЕКТА</vt:lpstr>
      <vt:lpstr>ВНЕДРЕНИЕ РЕЗУЛЬТАТОВ ПРОЕКТА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результативности образовательного процесса средствами использования технологии деятельностного метода обучения и введения новых элементов содержания образования</dc:title>
  <dc:creator>Work1</dc:creator>
  <cp:lastModifiedBy>Work1</cp:lastModifiedBy>
  <cp:revision>1</cp:revision>
  <dcterms:created xsi:type="dcterms:W3CDTF">2016-11-23T18:46:01Z</dcterms:created>
  <dcterms:modified xsi:type="dcterms:W3CDTF">2016-11-23T18:46:01Z</dcterms:modified>
</cp:coreProperties>
</file>