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146F-A5B7-4DD1-BABF-B4B0D50F128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2287-73BD-4AE3-8B53-536A526A2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6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7146F-A5B7-4DD1-BABF-B4B0D50F1287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42287-73BD-4AE3-8B53-536A526A2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образования  администрации МО «Город  Астрахань»</a:t>
            </a:r>
            <a: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</a:t>
            </a:r>
            <a: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Астрахани «Гимназия№1»</a:t>
            </a:r>
            <a: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 системно-деятельностной педагогики</a:t>
            </a:r>
            <a: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«Школа 2000…» ФГАОУ ДПО АПК и ППРО</a:t>
            </a:r>
            <a: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ГАОУ АО ДПО  «Институт развития образования»</a:t>
            </a: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5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ЦЕЛЕВАЯ АУДИТОРИЯ ПРОЕКТА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ЦЕЛЕВАЯ АУДИТОРИЯ ПРОЕКТА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9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ЦЕЛЕВАЯ АУДИТОРИЯ ПРОЕКТА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6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9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08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9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Конференция проводится при поддержке     Министерства образования и науки РФ  в рамках гранта в форме субсидии на реализацию программ инновационной деятельности по отработке новых технологий и содержания обучения и воспитания по мероприятию 2.3 «Создание сети школ, реализующих инновационные программы для отработки новых технологий обучения и воспитания, через конкурсную поддержку школьных инициатив и сетевых проектов» ФЦПРО на 2016-2020 гг.</a:t>
            </a:r>
            <a:br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43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9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1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82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5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61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6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3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2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4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563" indent="0"/>
            <a:r>
              <a:rPr lang="ru-RU" sz="3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 инновационного проекта</a:t>
            </a:r>
            <a:br>
              <a:rPr lang="ru-RU" sz="3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«Повышение результативности образовательного процесса средствами использования технологии деятельностного метода обучения и введения новых элементов содержания образования»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88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9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 ПРОЕКТА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ЦЕЛЕВАЯ АУДИТОРИЯ ПРОЕКТА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7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ЦЕЛЕВАЯ АУДИТОРИЯ ПРОЕКТА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69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Лист A4 (210x297 мм)</PresentationFormat>
  <Paragraphs>23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Управление образования  администрации МО «Город  Астрахань» Муниципальное бюджетное общеобразовательное учреждение г. Астрахани «Гимназия№1» Центр системно-деятельностной педагогики «Школа 2000…» ФГАОУ ДПО АПК и ППРО ГАОУ АО ДПО  «Институт развития образования» </vt:lpstr>
      <vt:lpstr>     Конференция проводится при поддержке     Министерства образования и науки РФ  в рамках гранта в форме субсидии на реализацию программ инновационной деятельности по отработке новых технологий и содержания обучения и воспитания по мероприятию 2.3 «Создание сети школ, реализующих инновационные программы для отработки новых технологий обучения и воспитания, через конкурсную поддержку школьных инициатив и сетевых проектов» ФЦПРО на 2016-2020 гг.  </vt:lpstr>
      <vt:lpstr>Тема инновационного проекта   «Повышение результативности образовательного процесса средствами использования технологии деятельностного метода обучения и введения новых элементов содержания образования»</vt:lpstr>
      <vt:lpstr>Презентация PowerPoint</vt:lpstr>
      <vt:lpstr>СУТЬ ПРОЕКТА</vt:lpstr>
      <vt:lpstr>ЦЕЛЬ ПРОЕКТА</vt:lpstr>
      <vt:lpstr>ЗАДАЧИ ПРОЕКТА</vt:lpstr>
      <vt:lpstr>ЦЕЛЕВАЯ АУДИТОРИЯ ПРОЕКТА</vt:lpstr>
      <vt:lpstr>ЦЕЛЕВАЯ АУДИТОРИЯ ПРОЕКТА</vt:lpstr>
      <vt:lpstr>ЦЕЛЕВАЯ АУДИТОРИЯ ПРОЕКТА</vt:lpstr>
      <vt:lpstr>ЦЕЛЕВАЯ АУДИТОРИЯ ПРОЕКТА</vt:lpstr>
      <vt:lpstr>ЦЕЛЕВАЯ АУДИТОРИЯ ПРОЕКТА</vt:lpstr>
      <vt:lpstr> РЕЗУЛЬТАТЫ ПРОЕКТА</vt:lpstr>
      <vt:lpstr> РЕЗУЛЬТАТЫ ПРОЕКТА</vt:lpstr>
      <vt:lpstr> РЕЗУЛЬТАТЫ ПРОЕКТА</vt:lpstr>
      <vt:lpstr> РЕЗУЛЬТАТЫ ПРОЕКТА</vt:lpstr>
      <vt:lpstr> РЕЗУЛЬТАТЫ ПРОЕКТА</vt:lpstr>
      <vt:lpstr> РЕЗУЛЬТАТЫ ПРОЕКТА</vt:lpstr>
      <vt:lpstr> РЕЗУЛЬТАТЫ ПРОЕКТА</vt:lpstr>
      <vt:lpstr> РЕЗУЛЬТАТЫ ПРОЕКТА</vt:lpstr>
      <vt:lpstr> РЕЗУЛЬТАТЫ ПРОЕКТА</vt:lpstr>
      <vt:lpstr> РЕЗУЛЬТАТЫ ПРОЕКТА</vt:lpstr>
      <vt:lpstr> РЕЗУЛЬТАТЫ ПРОЕКТА</vt:lpstr>
      <vt:lpstr> РЕЗУЛЬТАТЫ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 администрации МО «Город  Астрахань» Муниципальное бюджетное общеобразовательное учреждение г. Астрахани «Гимназия№1» Центр системно-деятельностной педагогики «Школа 2000…» ФГАОУ ДПО АПК и ППРО ГАОУ АО ДПО  «Институт развития образования» </dc:title>
  <dc:creator>school</dc:creator>
  <cp:lastModifiedBy>school</cp:lastModifiedBy>
  <cp:revision>1</cp:revision>
  <dcterms:created xsi:type="dcterms:W3CDTF">2016-12-20T12:30:21Z</dcterms:created>
  <dcterms:modified xsi:type="dcterms:W3CDTF">2016-12-20T12:30:21Z</dcterms:modified>
</cp:coreProperties>
</file>