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8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6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2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7992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80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877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75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34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4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3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46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6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0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02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0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2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87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EE26A-C01A-4921-A87E-FADFB0D0FF0D}" type="datetimeFigureOut">
              <a:rPr lang="ru-RU" smtClean="0"/>
              <a:t>10.02.2024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AC7B9DE-8159-4E49-BA3B-EF1D7000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93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создания и функционирования юридического класса как условие раннего профессионального самоопределения обучающихся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МБОУ г. Астрахани «Гимназия №1»</a:t>
            </a:r>
          </a:p>
          <a:p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9" t="6093" r="3899" b="21143"/>
          <a:stretch/>
        </p:blipFill>
        <p:spPr>
          <a:xfrm>
            <a:off x="2489240" y="380998"/>
            <a:ext cx="6170018" cy="2192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4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3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6261"/>
            <a:ext cx="8596668" cy="456510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               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/>
              <a:t>               </a:t>
            </a:r>
          </a:p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07615" y="1817782"/>
            <a:ext cx="6676222" cy="5949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профессионального самоопределения обучающихся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6435" y="2688116"/>
            <a:ext cx="2390660" cy="10796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конкретному профессиональному выбору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734718" y="2886419"/>
            <a:ext cx="1685581" cy="2864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734718" y="3459296"/>
            <a:ext cx="2049137" cy="308473"/>
          </a:xfrm>
          <a:prstGeom prst="rect">
            <a:avLst/>
          </a:prstGeom>
          <a:solidFill>
            <a:srgbClr val="DDD8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сделать?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307595" y="4230477"/>
            <a:ext cx="3602516" cy="19279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 системы профессионального самоопределения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7546554" y="3172858"/>
            <a:ext cx="550844" cy="143219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9823" y="4230477"/>
            <a:ext cx="1941168" cy="204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образовательного процесса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327095" y="4494882"/>
            <a:ext cx="793213" cy="2423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62458" y="5242742"/>
            <a:ext cx="891265" cy="23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416330" y="5755285"/>
            <a:ext cx="793212" cy="2499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20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5621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42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проекта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76261"/>
            <a:ext cx="8596668" cy="456510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способствовать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профессиональному самоопределению обучающихся через модель создания и функционирования юридического класса.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Информировать обучающихся МБОУ г. Астрахани «Гимназия №1», их родителей (законных представителей) о возможностях профессиональной самореализации в соответствии с перспективами развития рынка юридических услуг образовательных услуг в регионе.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сетевое взаимодействие между МБОУ г. Астрахани «Гимназия №1» и ФГБОУ ВО «Астраханский государственный университет имени В.Н. Татищева» по вопросам создания и поддержания единой системы учебной, воспитательной и методической работы юридического класса.</a:t>
            </a:r>
          </a:p>
          <a:p>
            <a:pPr lvl="0"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и провести профессиональный отбор обучающихся для формирования юридического класса.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учебную, воспитательную и методическую работу в юридическом классе.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5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2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242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проекта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808881"/>
              </p:ext>
            </p:extLst>
          </p:nvPr>
        </p:nvGraphicFramePr>
        <p:xfrm>
          <a:off x="476291" y="1366520"/>
          <a:ext cx="9571092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5546"/>
                <a:gridCol w="47855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показатели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Списочный состав юридического класса сохранен, % обучающихся, покинувших обучение в юридическом классе по осознанному мотиву.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 юридический класс.</a:t>
                      </a:r>
                    </a:p>
                    <a:p>
                      <a:pPr lvl="0"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Запланированные мероприятия проведены, число мероприятий, % от запланированного числа мероприятий.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Заключено соглашение (договор) с ФГБОУ ВО «Астраханский государственный университет имени В.Н. Татищева».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юридического класса посетили запланированные мероприятия, % отсутствующих по неуважительным причинам.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прошли отбор в профильный класс (10 класс), % обучающихся прошедших отбор в профильный класс.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готовы планировать (проектировать) собственную жизненно-профессиональную перспективу, в контексте избранного направления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прошли отбор в профильный класс (10 класс), % обучающихся прошедших отбор в профильный класс.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Выпускники успешно сдали ЕГЭ по профильным предметам, % выпускников от общего количества выпускников юридического класса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Обучающиеся готовы совершать самостоятельный, осознанный и ответственный выбор, а также воплощать принятое решение, преодолевая возможные трудности. </a:t>
                      </a:r>
                    </a:p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Выпускники поступили в вузы по направлению 40.03.01 Юриспруденция или аналогичные, % поступивших от общего количества выпускников юридического класса.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6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190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44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учебной и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5413"/>
            <a:ext cx="8596668" cy="446595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предметам в лабораториях;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лекционные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семинарские занятия;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летних практик по профильным предметам;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работы обучающихся совместно опытными наставниками;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мастер-классах, научно-практических конференциях.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5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422" y="3240848"/>
            <a:ext cx="2550176" cy="34002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554" y="3808388"/>
            <a:ext cx="4564139" cy="283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81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3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воспитательной работы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361"/>
            <a:ext cx="8596668" cy="4499001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юриста;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Поездки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организации, профессиональные пробы,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наставничества, встречи с представителями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специальностей;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игры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Одним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наиболее значимых видов деятельности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юридических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проведение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образовательного учреждения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младшими школьниками, а также со своими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ровесниками.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5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6945" y="2708759"/>
            <a:ext cx="3738391" cy="280379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913" y="4681692"/>
            <a:ext cx="3266504" cy="217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3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73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проекта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2361"/>
            <a:ext cx="8596668" cy="4499001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 судебных заседаний, оснащенный компьютерной, видео-,  звукозаписывающей и воспроизводящей аппаратурой с системой видеоконференцсвязи;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 с прикладными  программами, оснащенный справочно-правовыми системами «Консультант плюс», «Гарант», выходом в Интернет;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криминалистики, с наглядными пособиями, видеоаппаратурой, компьютерной техникой.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063" y="264405"/>
            <a:ext cx="1002535" cy="1002535"/>
          </a:xfrm>
          <a:prstGeom prst="rect">
            <a:avLst/>
          </a:prstGeom>
        </p:spPr>
      </p:pic>
      <p:pic>
        <p:nvPicPr>
          <p:cNvPr id="5" name="Picture 2" descr="Астраханский государственный университ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0380" y="311983"/>
            <a:ext cx="954956" cy="9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35273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475</TotalTime>
  <Words>494</Words>
  <Application>Microsoft Office PowerPoint</Application>
  <PresentationFormat>Широкоэкранный</PresentationFormat>
  <Paragraphs>60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Модель создания и функционирования юридического класса как условие раннего профессионального самоопределения обучающихся</vt:lpstr>
      <vt:lpstr>Актуальность проекта</vt:lpstr>
      <vt:lpstr>Цели и задачи проекта</vt:lpstr>
      <vt:lpstr>Планируемые результаты проекта</vt:lpstr>
      <vt:lpstr>Формы учебной и внеучебной работы</vt:lpstr>
      <vt:lpstr>Формы воспитательной работы</vt:lpstr>
      <vt:lpstr>Материально-техническое обеспечение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создания и функционирования юридического класса как условие раннего профессионального самоопределения обучающихся</dc:title>
  <dc:creator>Оксана Акатова</dc:creator>
  <cp:lastModifiedBy>Оксана Акатова</cp:lastModifiedBy>
  <cp:revision>12</cp:revision>
  <dcterms:created xsi:type="dcterms:W3CDTF">2024-02-10T12:46:06Z</dcterms:created>
  <dcterms:modified xsi:type="dcterms:W3CDTF">2024-02-10T20:42:03Z</dcterms:modified>
</cp:coreProperties>
</file>